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4"/>
  </p:sldMasterIdLst>
  <p:notesMasterIdLst>
    <p:notesMasterId r:id="rId34"/>
  </p:notesMasterIdLst>
  <p:handoutMasterIdLst>
    <p:handoutMasterId r:id="rId35"/>
  </p:handoutMasterIdLst>
  <p:sldIdLst>
    <p:sldId id="302" r:id="rId5"/>
    <p:sldId id="304" r:id="rId6"/>
    <p:sldId id="310" r:id="rId7"/>
    <p:sldId id="303" r:id="rId8"/>
    <p:sldId id="305" r:id="rId9"/>
    <p:sldId id="306" r:id="rId10"/>
    <p:sldId id="313" r:id="rId11"/>
    <p:sldId id="315" r:id="rId12"/>
    <p:sldId id="318" r:id="rId13"/>
    <p:sldId id="322" r:id="rId14"/>
    <p:sldId id="312" r:id="rId15"/>
    <p:sldId id="320" r:id="rId16"/>
    <p:sldId id="335" r:id="rId17"/>
    <p:sldId id="321" r:id="rId18"/>
    <p:sldId id="323" r:id="rId19"/>
    <p:sldId id="324" r:id="rId20"/>
    <p:sldId id="325" r:id="rId21"/>
    <p:sldId id="329" r:id="rId22"/>
    <p:sldId id="327" r:id="rId23"/>
    <p:sldId id="328" r:id="rId24"/>
    <p:sldId id="326" r:id="rId25"/>
    <p:sldId id="332" r:id="rId26"/>
    <p:sldId id="333" r:id="rId27"/>
    <p:sldId id="334" r:id="rId28"/>
    <p:sldId id="319" r:id="rId29"/>
    <p:sldId id="330" r:id="rId30"/>
    <p:sldId id="331" r:id="rId31"/>
    <p:sldId id="270" r:id="rId32"/>
    <p:sldId id="278" r:id="rId3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74" autoAdjust="0"/>
  </p:normalViewPr>
  <p:slideViewPr>
    <p:cSldViewPr snapToGrid="0">
      <p:cViewPr varScale="1">
        <p:scale>
          <a:sx n="106" d="100"/>
          <a:sy n="106" d="100"/>
        </p:scale>
        <p:origin x="732"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notesViewPr>
    <p:cSldViewPr snapToGrid="0">
      <p:cViewPr varScale="1">
        <p:scale>
          <a:sx n="83" d="100"/>
          <a:sy n="83" d="100"/>
        </p:scale>
        <p:origin x="385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3A583A-625F-4359-8CB0-2229B0FA8459}" type="doc">
      <dgm:prSet loTypeId="urn:microsoft.com/office/officeart/2005/8/layout/venn2" loCatId="relationship" qsTypeId="urn:microsoft.com/office/officeart/2005/8/quickstyle/simple2" qsCatId="simple" csTypeId="urn:microsoft.com/office/officeart/2005/8/colors/accent1_2" csCatId="accent1" phldr="1"/>
      <dgm:spPr/>
      <dgm:t>
        <a:bodyPr/>
        <a:lstStyle/>
        <a:p>
          <a:endParaRPr lang="en-US"/>
        </a:p>
      </dgm:t>
    </dgm:pt>
    <dgm:pt modelId="{EA5F5D6E-44B3-49DA-A099-5C8170B870A3}">
      <dgm:prSet phldrT="[Text]" custT="1"/>
      <dgm:spPr/>
      <dgm:t>
        <a:bodyPr/>
        <a:lstStyle/>
        <a:p>
          <a:r>
            <a:rPr lang="en-US" sz="1800" dirty="0"/>
            <a:t>The Anglican Communion</a:t>
          </a:r>
        </a:p>
      </dgm:t>
    </dgm:pt>
    <dgm:pt modelId="{9B870315-E050-453D-A3CF-3572EA938A6F}" type="parTrans" cxnId="{2A24539D-CD97-4F30-BE05-6D112FB32A2B}">
      <dgm:prSet/>
      <dgm:spPr/>
      <dgm:t>
        <a:bodyPr/>
        <a:lstStyle/>
        <a:p>
          <a:endParaRPr lang="en-US"/>
        </a:p>
      </dgm:t>
    </dgm:pt>
    <dgm:pt modelId="{F80A98A6-B417-4F9A-91F0-8EDB8527B471}" type="sibTrans" cxnId="{2A24539D-CD97-4F30-BE05-6D112FB32A2B}">
      <dgm:prSet/>
      <dgm:spPr/>
      <dgm:t>
        <a:bodyPr/>
        <a:lstStyle/>
        <a:p>
          <a:endParaRPr lang="en-US"/>
        </a:p>
      </dgm:t>
    </dgm:pt>
    <dgm:pt modelId="{143E24A0-922A-449F-BB8E-5CFF6F7FE1DF}">
      <dgm:prSet phldrT="[Text]" custT="1"/>
      <dgm:spPr/>
      <dgm:t>
        <a:bodyPr/>
        <a:lstStyle/>
        <a:p>
          <a:r>
            <a:rPr lang="en-US" sz="1800" dirty="0"/>
            <a:t>Province III</a:t>
          </a:r>
        </a:p>
      </dgm:t>
    </dgm:pt>
    <dgm:pt modelId="{F13570B1-AF50-435E-9A70-46C1CE873FAF}" type="parTrans" cxnId="{7A699547-9FF2-4DA0-BE28-0072E1C1DEDB}">
      <dgm:prSet/>
      <dgm:spPr/>
      <dgm:t>
        <a:bodyPr/>
        <a:lstStyle/>
        <a:p>
          <a:endParaRPr lang="en-US"/>
        </a:p>
      </dgm:t>
    </dgm:pt>
    <dgm:pt modelId="{96DDA5C7-07C2-4DBA-82C7-DC56FFA43C36}" type="sibTrans" cxnId="{7A699547-9FF2-4DA0-BE28-0072E1C1DEDB}">
      <dgm:prSet/>
      <dgm:spPr/>
      <dgm:t>
        <a:bodyPr/>
        <a:lstStyle/>
        <a:p>
          <a:endParaRPr lang="en-US"/>
        </a:p>
      </dgm:t>
    </dgm:pt>
    <dgm:pt modelId="{FC7605F6-E5D7-4B90-B5F9-114A8BC96B2C}">
      <dgm:prSet phldrT="[Text]" custT="1"/>
      <dgm:spPr/>
      <dgm:t>
        <a:bodyPr/>
        <a:lstStyle/>
        <a:p>
          <a:r>
            <a:rPr lang="en-US" sz="1800" dirty="0"/>
            <a:t>Diocese of Virginia</a:t>
          </a:r>
        </a:p>
      </dgm:t>
    </dgm:pt>
    <dgm:pt modelId="{E0768B06-302F-464E-9675-720CA7D99AD6}" type="parTrans" cxnId="{5C44F92C-E593-450C-BD4E-6C751AF484F0}">
      <dgm:prSet/>
      <dgm:spPr/>
      <dgm:t>
        <a:bodyPr/>
        <a:lstStyle/>
        <a:p>
          <a:endParaRPr lang="en-US"/>
        </a:p>
      </dgm:t>
    </dgm:pt>
    <dgm:pt modelId="{A2EA40C6-FCAF-4C9B-A7E2-006BF80CF532}" type="sibTrans" cxnId="{5C44F92C-E593-450C-BD4E-6C751AF484F0}">
      <dgm:prSet/>
      <dgm:spPr/>
      <dgm:t>
        <a:bodyPr/>
        <a:lstStyle/>
        <a:p>
          <a:endParaRPr lang="en-US"/>
        </a:p>
      </dgm:t>
    </dgm:pt>
    <dgm:pt modelId="{AECDAE1C-AE3D-4D4A-87A0-983FBD63606A}">
      <dgm:prSet phldrT="[Text]" custT="1"/>
      <dgm:spPr/>
      <dgm:t>
        <a:bodyPr/>
        <a:lstStyle/>
        <a:p>
          <a:r>
            <a:rPr lang="en-US" sz="1500" dirty="0"/>
            <a:t>North Fairfax Region</a:t>
          </a:r>
        </a:p>
      </dgm:t>
    </dgm:pt>
    <dgm:pt modelId="{EB3C57ED-B284-4615-A6CC-3E1E9B9B4EFF}" type="parTrans" cxnId="{AC9702D0-52D8-4DAE-B4FF-E35668B63D32}">
      <dgm:prSet/>
      <dgm:spPr/>
      <dgm:t>
        <a:bodyPr/>
        <a:lstStyle/>
        <a:p>
          <a:endParaRPr lang="en-US"/>
        </a:p>
      </dgm:t>
    </dgm:pt>
    <dgm:pt modelId="{6C87D6C0-7C41-4EAD-989F-1A955DBBF6C3}" type="sibTrans" cxnId="{AC9702D0-52D8-4DAE-B4FF-E35668B63D32}">
      <dgm:prSet/>
      <dgm:spPr/>
      <dgm:t>
        <a:bodyPr/>
        <a:lstStyle/>
        <a:p>
          <a:endParaRPr lang="en-US"/>
        </a:p>
      </dgm:t>
    </dgm:pt>
    <dgm:pt modelId="{2C59E2C0-DE2A-4E64-93F1-DC02AFACFFAC}">
      <dgm:prSet phldrT="[Text]" custT="1"/>
      <dgm:spPr/>
      <dgm:t>
        <a:bodyPr/>
        <a:lstStyle/>
        <a:p>
          <a:r>
            <a:rPr lang="en-US" sz="1400" dirty="0"/>
            <a:t>St. Timothy’s Parish</a:t>
          </a:r>
        </a:p>
      </dgm:t>
    </dgm:pt>
    <dgm:pt modelId="{A84B1431-4891-4826-8E73-A958B04666DC}" type="parTrans" cxnId="{AB49C528-DE65-4068-885A-AF4CD0592CEB}">
      <dgm:prSet/>
      <dgm:spPr/>
      <dgm:t>
        <a:bodyPr/>
        <a:lstStyle/>
        <a:p>
          <a:endParaRPr lang="en-US"/>
        </a:p>
      </dgm:t>
    </dgm:pt>
    <dgm:pt modelId="{7C7D84C9-7E3C-4F34-A3C2-B52E9BB43B15}" type="sibTrans" cxnId="{AB49C528-DE65-4068-885A-AF4CD0592CEB}">
      <dgm:prSet/>
      <dgm:spPr/>
      <dgm:t>
        <a:bodyPr/>
        <a:lstStyle/>
        <a:p>
          <a:endParaRPr lang="en-US"/>
        </a:p>
      </dgm:t>
    </dgm:pt>
    <dgm:pt modelId="{81A39F04-2481-40BD-B0AC-54046E272391}">
      <dgm:prSet phldrT="[Text]" custT="1"/>
      <dgm:spPr/>
      <dgm:t>
        <a:bodyPr/>
        <a:lstStyle/>
        <a:p>
          <a:r>
            <a:rPr lang="en-US" sz="1800" dirty="0"/>
            <a:t>The Episcopal Church</a:t>
          </a:r>
        </a:p>
      </dgm:t>
    </dgm:pt>
    <dgm:pt modelId="{5F2CD90F-E303-4BB7-A12C-D000264D120D}" type="parTrans" cxnId="{B2F32C83-B956-488D-AAF2-ADC28546EBD2}">
      <dgm:prSet/>
      <dgm:spPr/>
      <dgm:t>
        <a:bodyPr/>
        <a:lstStyle/>
        <a:p>
          <a:endParaRPr lang="en-US"/>
        </a:p>
      </dgm:t>
    </dgm:pt>
    <dgm:pt modelId="{5007B849-9054-4EE4-AD9D-7D9A105A949B}" type="sibTrans" cxnId="{B2F32C83-B956-488D-AAF2-ADC28546EBD2}">
      <dgm:prSet/>
      <dgm:spPr/>
      <dgm:t>
        <a:bodyPr/>
        <a:lstStyle/>
        <a:p>
          <a:endParaRPr lang="en-US"/>
        </a:p>
      </dgm:t>
    </dgm:pt>
    <dgm:pt modelId="{D9474BEF-E471-4C3E-84AB-2F7C1E2C498E}" type="pres">
      <dgm:prSet presAssocID="{713A583A-625F-4359-8CB0-2229B0FA8459}" presName="Name0" presStyleCnt="0">
        <dgm:presLayoutVars>
          <dgm:chMax val="7"/>
          <dgm:resizeHandles val="exact"/>
        </dgm:presLayoutVars>
      </dgm:prSet>
      <dgm:spPr/>
    </dgm:pt>
    <dgm:pt modelId="{5BA3EBFA-5186-4504-B996-BDC734A2BF94}" type="pres">
      <dgm:prSet presAssocID="{713A583A-625F-4359-8CB0-2229B0FA8459}" presName="comp1" presStyleCnt="0"/>
      <dgm:spPr/>
    </dgm:pt>
    <dgm:pt modelId="{DD2AD943-0BAD-469F-99BD-A274CA37B7ED}" type="pres">
      <dgm:prSet presAssocID="{713A583A-625F-4359-8CB0-2229B0FA8459}" presName="circle1" presStyleLbl="node1" presStyleIdx="0" presStyleCnt="6"/>
      <dgm:spPr/>
    </dgm:pt>
    <dgm:pt modelId="{1E2B2DB4-7F91-4AA8-8B88-3505D44F89EE}" type="pres">
      <dgm:prSet presAssocID="{713A583A-625F-4359-8CB0-2229B0FA8459}" presName="c1text" presStyleLbl="node1" presStyleIdx="0" presStyleCnt="6">
        <dgm:presLayoutVars>
          <dgm:bulletEnabled val="1"/>
        </dgm:presLayoutVars>
      </dgm:prSet>
      <dgm:spPr/>
    </dgm:pt>
    <dgm:pt modelId="{4D78D5E2-08E6-4193-882E-2365C9D1DA86}" type="pres">
      <dgm:prSet presAssocID="{713A583A-625F-4359-8CB0-2229B0FA8459}" presName="comp2" presStyleCnt="0"/>
      <dgm:spPr/>
    </dgm:pt>
    <dgm:pt modelId="{A9FAEEC6-9AAB-414F-B320-067E4CDCA745}" type="pres">
      <dgm:prSet presAssocID="{713A583A-625F-4359-8CB0-2229B0FA8459}" presName="circle2" presStyleLbl="node1" presStyleIdx="1" presStyleCnt="6"/>
      <dgm:spPr/>
    </dgm:pt>
    <dgm:pt modelId="{C28FDFDA-7CB0-4F27-9FB4-C0225753A5D0}" type="pres">
      <dgm:prSet presAssocID="{713A583A-625F-4359-8CB0-2229B0FA8459}" presName="c2text" presStyleLbl="node1" presStyleIdx="1" presStyleCnt="6">
        <dgm:presLayoutVars>
          <dgm:bulletEnabled val="1"/>
        </dgm:presLayoutVars>
      </dgm:prSet>
      <dgm:spPr/>
    </dgm:pt>
    <dgm:pt modelId="{08BC8DCD-F057-43FE-8F8A-233FDB00851F}" type="pres">
      <dgm:prSet presAssocID="{713A583A-625F-4359-8CB0-2229B0FA8459}" presName="comp3" presStyleCnt="0"/>
      <dgm:spPr/>
    </dgm:pt>
    <dgm:pt modelId="{DDF70BDE-2A5A-4E52-960A-83E1D4E25AF0}" type="pres">
      <dgm:prSet presAssocID="{713A583A-625F-4359-8CB0-2229B0FA8459}" presName="circle3" presStyleLbl="node1" presStyleIdx="2" presStyleCnt="6"/>
      <dgm:spPr/>
    </dgm:pt>
    <dgm:pt modelId="{DBAE0532-A29F-46FA-86CA-98358786460C}" type="pres">
      <dgm:prSet presAssocID="{713A583A-625F-4359-8CB0-2229B0FA8459}" presName="c3text" presStyleLbl="node1" presStyleIdx="2" presStyleCnt="6">
        <dgm:presLayoutVars>
          <dgm:bulletEnabled val="1"/>
        </dgm:presLayoutVars>
      </dgm:prSet>
      <dgm:spPr/>
    </dgm:pt>
    <dgm:pt modelId="{42AE30BD-E596-47C6-B3C1-21EDA919744A}" type="pres">
      <dgm:prSet presAssocID="{713A583A-625F-4359-8CB0-2229B0FA8459}" presName="comp4" presStyleCnt="0"/>
      <dgm:spPr/>
    </dgm:pt>
    <dgm:pt modelId="{EBDDF15B-2A29-4ACE-B614-14A71FBB7F55}" type="pres">
      <dgm:prSet presAssocID="{713A583A-625F-4359-8CB0-2229B0FA8459}" presName="circle4" presStyleLbl="node1" presStyleIdx="3" presStyleCnt="6"/>
      <dgm:spPr/>
    </dgm:pt>
    <dgm:pt modelId="{4F10A458-906B-47D1-9B44-8A80B12574A6}" type="pres">
      <dgm:prSet presAssocID="{713A583A-625F-4359-8CB0-2229B0FA8459}" presName="c4text" presStyleLbl="node1" presStyleIdx="3" presStyleCnt="6">
        <dgm:presLayoutVars>
          <dgm:bulletEnabled val="1"/>
        </dgm:presLayoutVars>
      </dgm:prSet>
      <dgm:spPr/>
    </dgm:pt>
    <dgm:pt modelId="{2894F353-9858-4663-9CF0-F167D7D1A043}" type="pres">
      <dgm:prSet presAssocID="{713A583A-625F-4359-8CB0-2229B0FA8459}" presName="comp5" presStyleCnt="0"/>
      <dgm:spPr/>
    </dgm:pt>
    <dgm:pt modelId="{41EF14F6-2950-46B7-8F14-F3D7478D43FE}" type="pres">
      <dgm:prSet presAssocID="{713A583A-625F-4359-8CB0-2229B0FA8459}" presName="circle5" presStyleLbl="node1" presStyleIdx="4" presStyleCnt="6"/>
      <dgm:spPr/>
    </dgm:pt>
    <dgm:pt modelId="{58F1DC04-58FB-4648-BED2-7375D37AF679}" type="pres">
      <dgm:prSet presAssocID="{713A583A-625F-4359-8CB0-2229B0FA8459}" presName="c5text" presStyleLbl="node1" presStyleIdx="4" presStyleCnt="6">
        <dgm:presLayoutVars>
          <dgm:bulletEnabled val="1"/>
        </dgm:presLayoutVars>
      </dgm:prSet>
      <dgm:spPr/>
    </dgm:pt>
    <dgm:pt modelId="{E24AF026-55F1-427C-AC7F-F2F3ACB98699}" type="pres">
      <dgm:prSet presAssocID="{713A583A-625F-4359-8CB0-2229B0FA8459}" presName="comp6" presStyleCnt="0"/>
      <dgm:spPr/>
    </dgm:pt>
    <dgm:pt modelId="{91660C43-3247-4EAF-B2B1-FD1B1FEAEFEF}" type="pres">
      <dgm:prSet presAssocID="{713A583A-625F-4359-8CB0-2229B0FA8459}" presName="circle6" presStyleLbl="node1" presStyleIdx="5" presStyleCnt="6"/>
      <dgm:spPr/>
    </dgm:pt>
    <dgm:pt modelId="{BFA6BCA9-4408-4260-AAA6-D8EF7EADBE4B}" type="pres">
      <dgm:prSet presAssocID="{713A583A-625F-4359-8CB0-2229B0FA8459}" presName="c6text" presStyleLbl="node1" presStyleIdx="5" presStyleCnt="6">
        <dgm:presLayoutVars>
          <dgm:bulletEnabled val="1"/>
        </dgm:presLayoutVars>
      </dgm:prSet>
      <dgm:spPr/>
    </dgm:pt>
  </dgm:ptLst>
  <dgm:cxnLst>
    <dgm:cxn modelId="{AB49C528-DE65-4068-885A-AF4CD0592CEB}" srcId="{713A583A-625F-4359-8CB0-2229B0FA8459}" destId="{2C59E2C0-DE2A-4E64-93F1-DC02AFACFFAC}" srcOrd="5" destOrd="0" parTransId="{A84B1431-4891-4826-8E73-A958B04666DC}" sibTransId="{7C7D84C9-7E3C-4F34-A3C2-B52E9BB43B15}"/>
    <dgm:cxn modelId="{5C44F92C-E593-450C-BD4E-6C751AF484F0}" srcId="{713A583A-625F-4359-8CB0-2229B0FA8459}" destId="{FC7605F6-E5D7-4B90-B5F9-114A8BC96B2C}" srcOrd="3" destOrd="0" parTransId="{E0768B06-302F-464E-9675-720CA7D99AD6}" sibTransId="{A2EA40C6-FCAF-4C9B-A7E2-006BF80CF532}"/>
    <dgm:cxn modelId="{45788E3A-EDD4-4D24-93E0-02588584DD62}" type="presOf" srcId="{EA5F5D6E-44B3-49DA-A099-5C8170B870A3}" destId="{1E2B2DB4-7F91-4AA8-8B88-3505D44F89EE}" srcOrd="1" destOrd="0" presId="urn:microsoft.com/office/officeart/2005/8/layout/venn2"/>
    <dgm:cxn modelId="{0F75C743-F9BE-4BAB-B58B-B18BD8267C00}" type="presOf" srcId="{EA5F5D6E-44B3-49DA-A099-5C8170B870A3}" destId="{DD2AD943-0BAD-469F-99BD-A274CA37B7ED}" srcOrd="0" destOrd="0" presId="urn:microsoft.com/office/officeart/2005/8/layout/venn2"/>
    <dgm:cxn modelId="{C65FE745-4194-44B2-BEA2-B995BAC06FEA}" type="presOf" srcId="{AECDAE1C-AE3D-4D4A-87A0-983FBD63606A}" destId="{58F1DC04-58FB-4648-BED2-7375D37AF679}" srcOrd="1" destOrd="0" presId="urn:microsoft.com/office/officeart/2005/8/layout/venn2"/>
    <dgm:cxn modelId="{7A699547-9FF2-4DA0-BE28-0072E1C1DEDB}" srcId="{713A583A-625F-4359-8CB0-2229B0FA8459}" destId="{143E24A0-922A-449F-BB8E-5CFF6F7FE1DF}" srcOrd="2" destOrd="0" parTransId="{F13570B1-AF50-435E-9A70-46C1CE873FAF}" sibTransId="{96DDA5C7-07C2-4DBA-82C7-DC56FFA43C36}"/>
    <dgm:cxn modelId="{2A2C365A-F05C-45F2-9B52-704D86373A44}" type="presOf" srcId="{81A39F04-2481-40BD-B0AC-54046E272391}" destId="{C28FDFDA-7CB0-4F27-9FB4-C0225753A5D0}" srcOrd="1" destOrd="0" presId="urn:microsoft.com/office/officeart/2005/8/layout/venn2"/>
    <dgm:cxn modelId="{2311837A-DB58-4C5A-A1DC-D69ADF0231F4}" type="presOf" srcId="{143E24A0-922A-449F-BB8E-5CFF6F7FE1DF}" destId="{DBAE0532-A29F-46FA-86CA-98358786460C}" srcOrd="1" destOrd="0" presId="urn:microsoft.com/office/officeart/2005/8/layout/venn2"/>
    <dgm:cxn modelId="{B2F32C83-B956-488D-AAF2-ADC28546EBD2}" srcId="{713A583A-625F-4359-8CB0-2229B0FA8459}" destId="{81A39F04-2481-40BD-B0AC-54046E272391}" srcOrd="1" destOrd="0" parTransId="{5F2CD90F-E303-4BB7-A12C-D000264D120D}" sibTransId="{5007B849-9054-4EE4-AD9D-7D9A105A949B}"/>
    <dgm:cxn modelId="{609C948D-655B-4A70-A5C4-49D8297B21E6}" type="presOf" srcId="{AECDAE1C-AE3D-4D4A-87A0-983FBD63606A}" destId="{41EF14F6-2950-46B7-8F14-F3D7478D43FE}" srcOrd="0" destOrd="0" presId="urn:microsoft.com/office/officeart/2005/8/layout/venn2"/>
    <dgm:cxn modelId="{23E26E93-439E-4B93-81F6-B1FCA4241A22}" type="presOf" srcId="{FC7605F6-E5D7-4B90-B5F9-114A8BC96B2C}" destId="{4F10A458-906B-47D1-9B44-8A80B12574A6}" srcOrd="1" destOrd="0" presId="urn:microsoft.com/office/officeart/2005/8/layout/venn2"/>
    <dgm:cxn modelId="{0FF58A97-446D-4FA4-97DD-2CC04EFD30C8}" type="presOf" srcId="{713A583A-625F-4359-8CB0-2229B0FA8459}" destId="{D9474BEF-E471-4C3E-84AB-2F7C1E2C498E}" srcOrd="0" destOrd="0" presId="urn:microsoft.com/office/officeart/2005/8/layout/venn2"/>
    <dgm:cxn modelId="{2A24539D-CD97-4F30-BE05-6D112FB32A2B}" srcId="{713A583A-625F-4359-8CB0-2229B0FA8459}" destId="{EA5F5D6E-44B3-49DA-A099-5C8170B870A3}" srcOrd="0" destOrd="0" parTransId="{9B870315-E050-453D-A3CF-3572EA938A6F}" sibTransId="{F80A98A6-B417-4F9A-91F0-8EDB8527B471}"/>
    <dgm:cxn modelId="{D054F6A7-0569-407B-BD17-7A85D2E53634}" type="presOf" srcId="{143E24A0-922A-449F-BB8E-5CFF6F7FE1DF}" destId="{DDF70BDE-2A5A-4E52-960A-83E1D4E25AF0}" srcOrd="0" destOrd="0" presId="urn:microsoft.com/office/officeart/2005/8/layout/venn2"/>
    <dgm:cxn modelId="{B3DA08B7-0D90-4C86-BBD2-81E6D5FFD36D}" type="presOf" srcId="{2C59E2C0-DE2A-4E64-93F1-DC02AFACFFAC}" destId="{BFA6BCA9-4408-4260-AAA6-D8EF7EADBE4B}" srcOrd="1" destOrd="0" presId="urn:microsoft.com/office/officeart/2005/8/layout/venn2"/>
    <dgm:cxn modelId="{242438B9-5682-41F8-9800-3339A18B467A}" type="presOf" srcId="{81A39F04-2481-40BD-B0AC-54046E272391}" destId="{A9FAEEC6-9AAB-414F-B320-067E4CDCA745}" srcOrd="0" destOrd="0" presId="urn:microsoft.com/office/officeart/2005/8/layout/venn2"/>
    <dgm:cxn modelId="{AC9702D0-52D8-4DAE-B4FF-E35668B63D32}" srcId="{713A583A-625F-4359-8CB0-2229B0FA8459}" destId="{AECDAE1C-AE3D-4D4A-87A0-983FBD63606A}" srcOrd="4" destOrd="0" parTransId="{EB3C57ED-B284-4615-A6CC-3E1E9B9B4EFF}" sibTransId="{6C87D6C0-7C41-4EAD-989F-1A955DBBF6C3}"/>
    <dgm:cxn modelId="{334D58D6-D553-4FE1-81B3-0C35009ABEF1}" type="presOf" srcId="{2C59E2C0-DE2A-4E64-93F1-DC02AFACFFAC}" destId="{91660C43-3247-4EAF-B2B1-FD1B1FEAEFEF}" srcOrd="0" destOrd="0" presId="urn:microsoft.com/office/officeart/2005/8/layout/venn2"/>
    <dgm:cxn modelId="{B74702FA-178E-43B9-BACC-233FDF061C60}" type="presOf" srcId="{FC7605F6-E5D7-4B90-B5F9-114A8BC96B2C}" destId="{EBDDF15B-2A29-4ACE-B614-14A71FBB7F55}" srcOrd="0" destOrd="0" presId="urn:microsoft.com/office/officeart/2005/8/layout/venn2"/>
    <dgm:cxn modelId="{6CD1F435-6B79-4C18-AA50-12E217C36C49}" type="presParOf" srcId="{D9474BEF-E471-4C3E-84AB-2F7C1E2C498E}" destId="{5BA3EBFA-5186-4504-B996-BDC734A2BF94}" srcOrd="0" destOrd="0" presId="urn:microsoft.com/office/officeart/2005/8/layout/venn2"/>
    <dgm:cxn modelId="{F8CA6012-FA38-400D-B645-78E9A359F966}" type="presParOf" srcId="{5BA3EBFA-5186-4504-B996-BDC734A2BF94}" destId="{DD2AD943-0BAD-469F-99BD-A274CA37B7ED}" srcOrd="0" destOrd="0" presId="urn:microsoft.com/office/officeart/2005/8/layout/venn2"/>
    <dgm:cxn modelId="{C5817CBA-F134-4A1D-A23A-872CEE1E0382}" type="presParOf" srcId="{5BA3EBFA-5186-4504-B996-BDC734A2BF94}" destId="{1E2B2DB4-7F91-4AA8-8B88-3505D44F89EE}" srcOrd="1" destOrd="0" presId="urn:microsoft.com/office/officeart/2005/8/layout/venn2"/>
    <dgm:cxn modelId="{00C0A724-844E-45E3-8E8B-E96CAA8ADE9E}" type="presParOf" srcId="{D9474BEF-E471-4C3E-84AB-2F7C1E2C498E}" destId="{4D78D5E2-08E6-4193-882E-2365C9D1DA86}" srcOrd="1" destOrd="0" presId="urn:microsoft.com/office/officeart/2005/8/layout/venn2"/>
    <dgm:cxn modelId="{6FAC489B-B56F-4D57-BADD-DDCB96F09F70}" type="presParOf" srcId="{4D78D5E2-08E6-4193-882E-2365C9D1DA86}" destId="{A9FAEEC6-9AAB-414F-B320-067E4CDCA745}" srcOrd="0" destOrd="0" presId="urn:microsoft.com/office/officeart/2005/8/layout/venn2"/>
    <dgm:cxn modelId="{AE09EE70-AE39-4D28-A059-AE59D748C19A}" type="presParOf" srcId="{4D78D5E2-08E6-4193-882E-2365C9D1DA86}" destId="{C28FDFDA-7CB0-4F27-9FB4-C0225753A5D0}" srcOrd="1" destOrd="0" presId="urn:microsoft.com/office/officeart/2005/8/layout/venn2"/>
    <dgm:cxn modelId="{66088609-BA7C-4061-9686-382CF11A9DF8}" type="presParOf" srcId="{D9474BEF-E471-4C3E-84AB-2F7C1E2C498E}" destId="{08BC8DCD-F057-43FE-8F8A-233FDB00851F}" srcOrd="2" destOrd="0" presId="urn:microsoft.com/office/officeart/2005/8/layout/venn2"/>
    <dgm:cxn modelId="{91DFD692-20CB-4ABF-A1C1-82D4389D09F5}" type="presParOf" srcId="{08BC8DCD-F057-43FE-8F8A-233FDB00851F}" destId="{DDF70BDE-2A5A-4E52-960A-83E1D4E25AF0}" srcOrd="0" destOrd="0" presId="urn:microsoft.com/office/officeart/2005/8/layout/venn2"/>
    <dgm:cxn modelId="{11481FC8-C9C7-4E7A-9B2C-D41BEFB25194}" type="presParOf" srcId="{08BC8DCD-F057-43FE-8F8A-233FDB00851F}" destId="{DBAE0532-A29F-46FA-86CA-98358786460C}" srcOrd="1" destOrd="0" presId="urn:microsoft.com/office/officeart/2005/8/layout/venn2"/>
    <dgm:cxn modelId="{ACD1BD2D-F86E-41CC-A190-7721A2F289E0}" type="presParOf" srcId="{D9474BEF-E471-4C3E-84AB-2F7C1E2C498E}" destId="{42AE30BD-E596-47C6-B3C1-21EDA919744A}" srcOrd="3" destOrd="0" presId="urn:microsoft.com/office/officeart/2005/8/layout/venn2"/>
    <dgm:cxn modelId="{91DF3B89-0A8A-4919-85A5-975B608B8E1A}" type="presParOf" srcId="{42AE30BD-E596-47C6-B3C1-21EDA919744A}" destId="{EBDDF15B-2A29-4ACE-B614-14A71FBB7F55}" srcOrd="0" destOrd="0" presId="urn:microsoft.com/office/officeart/2005/8/layout/venn2"/>
    <dgm:cxn modelId="{21616838-FDEA-43CC-9F14-C1D8E56D66B6}" type="presParOf" srcId="{42AE30BD-E596-47C6-B3C1-21EDA919744A}" destId="{4F10A458-906B-47D1-9B44-8A80B12574A6}" srcOrd="1" destOrd="0" presId="urn:microsoft.com/office/officeart/2005/8/layout/venn2"/>
    <dgm:cxn modelId="{30119D6F-AB2D-4347-8468-BE22B3380B0B}" type="presParOf" srcId="{D9474BEF-E471-4C3E-84AB-2F7C1E2C498E}" destId="{2894F353-9858-4663-9CF0-F167D7D1A043}" srcOrd="4" destOrd="0" presId="urn:microsoft.com/office/officeart/2005/8/layout/venn2"/>
    <dgm:cxn modelId="{060136AF-A1FB-4EE8-A645-A7E20216EC7B}" type="presParOf" srcId="{2894F353-9858-4663-9CF0-F167D7D1A043}" destId="{41EF14F6-2950-46B7-8F14-F3D7478D43FE}" srcOrd="0" destOrd="0" presId="urn:microsoft.com/office/officeart/2005/8/layout/venn2"/>
    <dgm:cxn modelId="{738CDB78-0DB1-412E-A420-E79AAE1A7600}" type="presParOf" srcId="{2894F353-9858-4663-9CF0-F167D7D1A043}" destId="{58F1DC04-58FB-4648-BED2-7375D37AF679}" srcOrd="1" destOrd="0" presId="urn:microsoft.com/office/officeart/2005/8/layout/venn2"/>
    <dgm:cxn modelId="{47AF66B5-CA76-45DB-869A-D32B1964E145}" type="presParOf" srcId="{D9474BEF-E471-4C3E-84AB-2F7C1E2C498E}" destId="{E24AF026-55F1-427C-AC7F-F2F3ACB98699}" srcOrd="5" destOrd="0" presId="urn:microsoft.com/office/officeart/2005/8/layout/venn2"/>
    <dgm:cxn modelId="{BDCDCA1C-5968-4AAA-8CB7-E728C3023F87}" type="presParOf" srcId="{E24AF026-55F1-427C-AC7F-F2F3ACB98699}" destId="{91660C43-3247-4EAF-B2B1-FD1B1FEAEFEF}" srcOrd="0" destOrd="0" presId="urn:microsoft.com/office/officeart/2005/8/layout/venn2"/>
    <dgm:cxn modelId="{0D7712EA-F4C1-4ADE-A68B-8B91767756DA}" type="presParOf" srcId="{E24AF026-55F1-427C-AC7F-F2F3ACB98699}" destId="{BFA6BCA9-4408-4260-AAA6-D8EF7EADBE4B}"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2AD943-0BAD-469F-99BD-A274CA37B7ED}">
      <dsp:nvSpPr>
        <dsp:cNvPr id="0" name=""/>
        <dsp:cNvSpPr/>
      </dsp:nvSpPr>
      <dsp:spPr>
        <a:xfrm>
          <a:off x="104492" y="0"/>
          <a:ext cx="5189428" cy="518942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The Anglican Communion</a:t>
          </a:r>
        </a:p>
      </dsp:txBody>
      <dsp:txXfrm>
        <a:off x="1726188" y="259471"/>
        <a:ext cx="1946035" cy="518942"/>
      </dsp:txXfrm>
    </dsp:sp>
    <dsp:sp modelId="{A9FAEEC6-9AAB-414F-B320-067E4CDCA745}">
      <dsp:nvSpPr>
        <dsp:cNvPr id="0" name=""/>
        <dsp:cNvSpPr/>
      </dsp:nvSpPr>
      <dsp:spPr>
        <a:xfrm>
          <a:off x="493699" y="778414"/>
          <a:ext cx="4411013" cy="441101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The Episcopal Church</a:t>
          </a:r>
        </a:p>
      </dsp:txBody>
      <dsp:txXfrm>
        <a:off x="1748081" y="1032047"/>
        <a:ext cx="1902249" cy="507266"/>
      </dsp:txXfrm>
    </dsp:sp>
    <dsp:sp modelId="{DDF70BDE-2A5A-4E52-960A-83E1D4E25AF0}">
      <dsp:nvSpPr>
        <dsp:cNvPr id="0" name=""/>
        <dsp:cNvSpPr/>
      </dsp:nvSpPr>
      <dsp:spPr>
        <a:xfrm>
          <a:off x="882906" y="1556828"/>
          <a:ext cx="3632599" cy="363259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Province III</a:t>
          </a:r>
        </a:p>
      </dsp:txBody>
      <dsp:txXfrm>
        <a:off x="1759271" y="1807477"/>
        <a:ext cx="1879870" cy="501298"/>
      </dsp:txXfrm>
    </dsp:sp>
    <dsp:sp modelId="{EBDDF15B-2A29-4ACE-B614-14A71FBB7F55}">
      <dsp:nvSpPr>
        <dsp:cNvPr id="0" name=""/>
        <dsp:cNvSpPr/>
      </dsp:nvSpPr>
      <dsp:spPr>
        <a:xfrm>
          <a:off x="1272113" y="2335242"/>
          <a:ext cx="2854185" cy="285418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Diocese of Virginia</a:t>
          </a:r>
        </a:p>
      </dsp:txBody>
      <dsp:txXfrm>
        <a:off x="1928576" y="2592119"/>
        <a:ext cx="1541260" cy="513753"/>
      </dsp:txXfrm>
    </dsp:sp>
    <dsp:sp modelId="{41EF14F6-2950-46B7-8F14-F3D7478D43FE}">
      <dsp:nvSpPr>
        <dsp:cNvPr id="0" name=""/>
        <dsp:cNvSpPr/>
      </dsp:nvSpPr>
      <dsp:spPr>
        <a:xfrm>
          <a:off x="1661320" y="3113656"/>
          <a:ext cx="2075771" cy="207577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North Fairfax Region</a:t>
          </a:r>
        </a:p>
      </dsp:txBody>
      <dsp:txXfrm>
        <a:off x="2024580" y="3373128"/>
        <a:ext cx="1349251" cy="518942"/>
      </dsp:txXfrm>
    </dsp:sp>
    <dsp:sp modelId="{91660C43-3247-4EAF-B2B1-FD1B1FEAEFEF}">
      <dsp:nvSpPr>
        <dsp:cNvPr id="0" name=""/>
        <dsp:cNvSpPr/>
      </dsp:nvSpPr>
      <dsp:spPr>
        <a:xfrm>
          <a:off x="2050528" y="3892071"/>
          <a:ext cx="1297357" cy="129735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St. Timothy’s Parish</a:t>
          </a:r>
        </a:p>
      </dsp:txBody>
      <dsp:txXfrm>
        <a:off x="2240521" y="4216410"/>
        <a:ext cx="917369" cy="648678"/>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2A50BB9-C215-4758-9417-42478C474B25}"/>
              </a:ext>
            </a:extLst>
          </p:cNvPr>
          <p:cNvSpPr>
            <a:spLocks noGrp="1"/>
          </p:cNvSpPr>
          <p:nvPr>
            <p:ph type="ftr" sz="quarter" idx="2"/>
          </p:nvPr>
        </p:nvSpPr>
        <p:spPr>
          <a:xfrm>
            <a:off x="0" y="9119474"/>
            <a:ext cx="3169920" cy="481726"/>
          </a:xfrm>
          <a:prstGeom prst="rect">
            <a:avLst/>
          </a:prstGeom>
        </p:spPr>
        <p:txBody>
          <a:bodyPr vert="horz" lIns="96085" tIns="48043" rIns="96085" bIns="48043"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4BA73BB9-2859-4405-AFE0-8544C669C97E}"/>
              </a:ext>
            </a:extLst>
          </p:cNvPr>
          <p:cNvSpPr>
            <a:spLocks noGrp="1"/>
          </p:cNvSpPr>
          <p:nvPr>
            <p:ph type="sldNum" sz="quarter" idx="3"/>
          </p:nvPr>
        </p:nvSpPr>
        <p:spPr>
          <a:xfrm>
            <a:off x="4143587" y="9119474"/>
            <a:ext cx="3169920" cy="481726"/>
          </a:xfrm>
          <a:prstGeom prst="rect">
            <a:avLst/>
          </a:prstGeom>
        </p:spPr>
        <p:txBody>
          <a:bodyPr vert="horz" lIns="96085" tIns="48043" rIns="96085" bIns="48043" rtlCol="0" anchor="b"/>
          <a:lstStyle>
            <a:lvl1pPr algn="r">
              <a:defRPr sz="1300"/>
            </a:lvl1pPr>
          </a:lstStyle>
          <a:p>
            <a:fld id="{82122BBB-C349-4E81-AB2C-403B711D5A32}" type="slidenum">
              <a:rPr lang="en-US" smtClean="0"/>
              <a:t>‹#›</a:t>
            </a:fld>
            <a:endParaRPr lang="en-US"/>
          </a:p>
        </p:txBody>
      </p:sp>
    </p:spTree>
    <p:extLst>
      <p:ext uri="{BB962C8B-B14F-4D97-AF65-F5344CB8AC3E}">
        <p14:creationId xmlns:p14="http://schemas.microsoft.com/office/powerpoint/2010/main" val="20737911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085" tIns="48043" rIns="96085" bIns="48043" rtlCol="0"/>
          <a:lstStyle>
            <a:lvl1pPr algn="l">
              <a:defRPr sz="13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085" tIns="48043" rIns="96085" bIns="48043" rtlCol="0"/>
          <a:lstStyle>
            <a:lvl1pPr algn="r">
              <a:defRPr sz="1300"/>
            </a:lvl1pPr>
          </a:lstStyle>
          <a:p>
            <a:fld id="{348DA23F-9FA0-4BB2-B89B-4D983D446089}" type="datetimeFigureOut">
              <a:rPr lang="en-US" smtClean="0"/>
              <a:t>03/08/2023</a:t>
            </a:fld>
            <a:endParaRPr lang="en-US" dirty="0"/>
          </a:p>
        </p:txBody>
      </p:sp>
      <p:sp>
        <p:nvSpPr>
          <p:cNvPr id="4" name="Slide Image Placeholder 3"/>
          <p:cNvSpPr>
            <a:spLocks noGrp="1" noRot="1" noChangeAspect="1"/>
          </p:cNvSpPr>
          <p:nvPr>
            <p:ph type="sldImg" idx="2"/>
          </p:nvPr>
        </p:nvSpPr>
        <p:spPr>
          <a:xfrm>
            <a:off x="776288" y="1198563"/>
            <a:ext cx="5762625" cy="3241675"/>
          </a:xfrm>
          <a:prstGeom prst="rect">
            <a:avLst/>
          </a:prstGeom>
          <a:noFill/>
          <a:ln w="12700">
            <a:solidFill>
              <a:prstClr val="black"/>
            </a:solidFill>
          </a:ln>
        </p:spPr>
        <p:txBody>
          <a:bodyPr vert="horz" lIns="96085" tIns="48043" rIns="96085" bIns="48043" rtlCol="0" anchor="ctr"/>
          <a:lstStyle/>
          <a:p>
            <a:endParaRPr lang="en-US" dirty="0"/>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6085" tIns="48043" rIns="96085" bIns="480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085" tIns="48043" rIns="96085" bIns="48043"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085" tIns="48043" rIns="96085" bIns="48043" rtlCol="0" anchor="b"/>
          <a:lstStyle>
            <a:lvl1pPr algn="r">
              <a:defRPr sz="1300"/>
            </a:lvl1pPr>
          </a:lstStyle>
          <a:p>
            <a:fld id="{2124924D-8356-45E8-9D28-715AE3EDEB83}" type="slidenum">
              <a:rPr lang="en-US" smtClean="0"/>
              <a:t>‹#›</a:t>
            </a:fld>
            <a:endParaRPr lang="en-US" dirty="0"/>
          </a:p>
        </p:txBody>
      </p:sp>
    </p:spTree>
    <p:extLst>
      <p:ext uri="{BB962C8B-B14F-4D97-AF65-F5344CB8AC3E}">
        <p14:creationId xmlns:p14="http://schemas.microsoft.com/office/powerpoint/2010/main" val="32257612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24924D-8356-45E8-9D28-715AE3EDEB83}" type="slidenum">
              <a:rPr lang="en-US" smtClean="0"/>
              <a:t>1</a:t>
            </a:fld>
            <a:endParaRPr lang="en-US" dirty="0"/>
          </a:p>
        </p:txBody>
      </p:sp>
    </p:spTree>
    <p:extLst>
      <p:ext uri="{BB962C8B-B14F-4D97-AF65-F5344CB8AC3E}">
        <p14:creationId xmlns:p14="http://schemas.microsoft.com/office/powerpoint/2010/main" val="1877551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743293-0820-4BC8-BD8F-B5AE10C4A443}" type="slidenum">
              <a:rPr lang="en-US" smtClean="0"/>
              <a:t>19</a:t>
            </a:fld>
            <a:endParaRPr lang="en-US" dirty="0"/>
          </a:p>
        </p:txBody>
      </p:sp>
    </p:spTree>
    <p:extLst>
      <p:ext uri="{BB962C8B-B14F-4D97-AF65-F5344CB8AC3E}">
        <p14:creationId xmlns:p14="http://schemas.microsoft.com/office/powerpoint/2010/main" val="46086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743293-0820-4BC8-BD8F-B5AE10C4A443}" type="slidenum">
              <a:rPr lang="en-US" smtClean="0"/>
              <a:t>22</a:t>
            </a:fld>
            <a:endParaRPr lang="en-US" dirty="0"/>
          </a:p>
        </p:txBody>
      </p:sp>
    </p:spTree>
    <p:extLst>
      <p:ext uri="{BB962C8B-B14F-4D97-AF65-F5344CB8AC3E}">
        <p14:creationId xmlns:p14="http://schemas.microsoft.com/office/powerpoint/2010/main" val="3400634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743293-0820-4BC8-BD8F-B5AE10C4A443}" type="slidenum">
              <a:rPr lang="en-US" smtClean="0"/>
              <a:t>25</a:t>
            </a:fld>
            <a:endParaRPr lang="en-US" dirty="0"/>
          </a:p>
        </p:txBody>
      </p:sp>
    </p:spTree>
    <p:extLst>
      <p:ext uri="{BB962C8B-B14F-4D97-AF65-F5344CB8AC3E}">
        <p14:creationId xmlns:p14="http://schemas.microsoft.com/office/powerpoint/2010/main" val="2269891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D42641-E5B1-4B0D-8683-243E57965E87}" type="slidenum">
              <a:rPr lang="en-US" smtClean="0"/>
              <a:t>28</a:t>
            </a:fld>
            <a:endParaRPr lang="en-US" dirty="0"/>
          </a:p>
        </p:txBody>
      </p:sp>
    </p:spTree>
    <p:extLst>
      <p:ext uri="{BB962C8B-B14F-4D97-AF65-F5344CB8AC3E}">
        <p14:creationId xmlns:p14="http://schemas.microsoft.com/office/powerpoint/2010/main" val="3127899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D9E73B-FDAC-4E35-BEF3-863D7586D273}" type="slidenum">
              <a:rPr lang="en-US" smtClean="0"/>
              <a:t>29</a:t>
            </a:fld>
            <a:endParaRPr lang="en-US" dirty="0"/>
          </a:p>
        </p:txBody>
      </p:sp>
    </p:spTree>
    <p:extLst>
      <p:ext uri="{BB962C8B-B14F-4D97-AF65-F5344CB8AC3E}">
        <p14:creationId xmlns:p14="http://schemas.microsoft.com/office/powerpoint/2010/main" val="2080127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D42641-E5B1-4B0D-8683-243E57965E87}" type="slidenum">
              <a:rPr lang="en-US" smtClean="0"/>
              <a:t>2</a:t>
            </a:fld>
            <a:endParaRPr lang="en-US" dirty="0"/>
          </a:p>
        </p:txBody>
      </p:sp>
    </p:spTree>
    <p:extLst>
      <p:ext uri="{BB962C8B-B14F-4D97-AF65-F5344CB8AC3E}">
        <p14:creationId xmlns:p14="http://schemas.microsoft.com/office/powerpoint/2010/main" val="2820849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D42641-E5B1-4B0D-8683-243E57965E87}" type="slidenum">
              <a:rPr lang="en-US" smtClean="0"/>
              <a:t>3</a:t>
            </a:fld>
            <a:endParaRPr lang="en-US" dirty="0"/>
          </a:p>
        </p:txBody>
      </p:sp>
    </p:spTree>
    <p:extLst>
      <p:ext uri="{BB962C8B-B14F-4D97-AF65-F5344CB8AC3E}">
        <p14:creationId xmlns:p14="http://schemas.microsoft.com/office/powerpoint/2010/main" val="809892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D42641-E5B1-4B0D-8683-243E57965E87}" type="slidenum">
              <a:rPr lang="en-US" smtClean="0"/>
              <a:t>4</a:t>
            </a:fld>
            <a:endParaRPr lang="en-US" dirty="0"/>
          </a:p>
        </p:txBody>
      </p:sp>
    </p:spTree>
    <p:extLst>
      <p:ext uri="{BB962C8B-B14F-4D97-AF65-F5344CB8AC3E}">
        <p14:creationId xmlns:p14="http://schemas.microsoft.com/office/powerpoint/2010/main" val="1521326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743293-0820-4BC8-BD8F-B5AE10C4A443}" type="slidenum">
              <a:rPr lang="en-US" smtClean="0"/>
              <a:t>5</a:t>
            </a:fld>
            <a:endParaRPr lang="en-US" dirty="0"/>
          </a:p>
        </p:txBody>
      </p:sp>
    </p:spTree>
    <p:extLst>
      <p:ext uri="{BB962C8B-B14F-4D97-AF65-F5344CB8AC3E}">
        <p14:creationId xmlns:p14="http://schemas.microsoft.com/office/powerpoint/2010/main" val="4052777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CD3540-47EC-47F1-9DF7-C96EE8190A07}" type="slidenum">
              <a:rPr lang="en-US" smtClean="0"/>
              <a:t>6</a:t>
            </a:fld>
            <a:endParaRPr lang="en-US" dirty="0"/>
          </a:p>
        </p:txBody>
      </p:sp>
    </p:spTree>
    <p:extLst>
      <p:ext uri="{BB962C8B-B14F-4D97-AF65-F5344CB8AC3E}">
        <p14:creationId xmlns:p14="http://schemas.microsoft.com/office/powerpoint/2010/main" val="357664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743293-0820-4BC8-BD8F-B5AE10C4A443}" type="slidenum">
              <a:rPr lang="en-US" smtClean="0"/>
              <a:t>7</a:t>
            </a:fld>
            <a:endParaRPr lang="en-US" dirty="0"/>
          </a:p>
        </p:txBody>
      </p:sp>
    </p:spTree>
    <p:extLst>
      <p:ext uri="{BB962C8B-B14F-4D97-AF65-F5344CB8AC3E}">
        <p14:creationId xmlns:p14="http://schemas.microsoft.com/office/powerpoint/2010/main" val="3789164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743293-0820-4BC8-BD8F-B5AE10C4A443}" type="slidenum">
              <a:rPr lang="en-US" smtClean="0"/>
              <a:t>11</a:t>
            </a:fld>
            <a:endParaRPr lang="en-US" dirty="0"/>
          </a:p>
        </p:txBody>
      </p:sp>
    </p:spTree>
    <p:extLst>
      <p:ext uri="{BB962C8B-B14F-4D97-AF65-F5344CB8AC3E}">
        <p14:creationId xmlns:p14="http://schemas.microsoft.com/office/powerpoint/2010/main" val="1777315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743293-0820-4BC8-BD8F-B5AE10C4A443}" type="slidenum">
              <a:rPr lang="en-US" smtClean="0"/>
              <a:t>15</a:t>
            </a:fld>
            <a:endParaRPr lang="en-US" dirty="0"/>
          </a:p>
        </p:txBody>
      </p:sp>
    </p:spTree>
    <p:extLst>
      <p:ext uri="{BB962C8B-B14F-4D97-AF65-F5344CB8AC3E}">
        <p14:creationId xmlns:p14="http://schemas.microsoft.com/office/powerpoint/2010/main" val="1566911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D455E735-931B-4174-A9D2-F7AA2A6E3A3A}"/>
              </a:ext>
              <a:ext uri="{C183D7F6-B498-43B3-948B-1728B52AA6E4}">
                <adec:decorative xmlns:adec="http://schemas.microsoft.com/office/drawing/2017/decorative" val="1"/>
              </a:ext>
            </a:extLst>
          </p:cNvPr>
          <p:cNvSpPr/>
          <p:nvPr userDrawn="1"/>
        </p:nvSpPr>
        <p:spPr>
          <a:xfrm>
            <a:off x="0" y="0"/>
            <a:ext cx="12192000" cy="6858000"/>
          </a:xfrm>
          <a:custGeom>
            <a:avLst/>
            <a:gdLst>
              <a:gd name="connsiteX0" fmla="*/ 685800 w 12192000"/>
              <a:gd name="connsiteY0" fmla="*/ 685800 h 6858000"/>
              <a:gd name="connsiteX1" fmla="*/ 685800 w 12192000"/>
              <a:gd name="connsiteY1" fmla="*/ 6172200 h 6858000"/>
              <a:gd name="connsiteX2" fmla="*/ 11506200 w 12192000"/>
              <a:gd name="connsiteY2" fmla="*/ 6172200 h 6858000"/>
              <a:gd name="connsiteX3" fmla="*/ 11506200 w 12192000"/>
              <a:gd name="connsiteY3" fmla="*/ 68580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85800" y="685800"/>
                </a:moveTo>
                <a:lnTo>
                  <a:pt x="685800" y="6172200"/>
                </a:lnTo>
                <a:lnTo>
                  <a:pt x="11506200" y="6172200"/>
                </a:lnTo>
                <a:lnTo>
                  <a:pt x="11506200" y="685800"/>
                </a:lnTo>
                <a:close/>
                <a:moveTo>
                  <a:pt x="0" y="0"/>
                </a:moveTo>
                <a:lnTo>
                  <a:pt x="12192000" y="0"/>
                </a:lnTo>
                <a:lnTo>
                  <a:pt x="12192000" y="6858000"/>
                </a:lnTo>
                <a:lnTo>
                  <a:pt x="0" y="6858000"/>
                </a:lnTo>
                <a:close/>
              </a:path>
            </a:pathLst>
          </a:cu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Picture Placeholder 6">
            <a:extLst>
              <a:ext uri="{FF2B5EF4-FFF2-40B4-BE49-F238E27FC236}">
                <a16:creationId xmlns:a16="http://schemas.microsoft.com/office/drawing/2014/main" id="{E41D1FC6-72B7-4BF1-92A5-981B32C6282F}"/>
              </a:ext>
            </a:extLst>
          </p:cNvPr>
          <p:cNvSpPr>
            <a:spLocks noGrp="1"/>
          </p:cNvSpPr>
          <p:nvPr>
            <p:ph type="pic" sz="quarter" idx="15"/>
          </p:nvPr>
        </p:nvSpPr>
        <p:spPr>
          <a:xfrm>
            <a:off x="680720" y="685799"/>
            <a:ext cx="10830560" cy="5486401"/>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9BF57104-5AD3-4F7D-87FE-D1B5E2488922}"/>
              </a:ext>
            </a:extLst>
          </p:cNvPr>
          <p:cNvSpPr>
            <a:spLocks noGrp="1"/>
          </p:cNvSpPr>
          <p:nvPr>
            <p:ph type="title" hasCustomPrompt="1"/>
          </p:nvPr>
        </p:nvSpPr>
        <p:spPr>
          <a:xfrm>
            <a:off x="680720" y="3813048"/>
            <a:ext cx="10830560" cy="2359152"/>
          </a:xfrm>
          <a:gradFill>
            <a:gsLst>
              <a:gs pos="61000">
                <a:srgbClr val="000000">
                  <a:alpha val="52000"/>
                </a:srgbClr>
              </a:gs>
              <a:gs pos="0">
                <a:schemeClr val="tx1">
                  <a:alpha val="0"/>
                </a:schemeClr>
              </a:gs>
              <a:gs pos="100000">
                <a:srgbClr val="000000">
                  <a:alpha val="4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lvl1pPr algn="ctr">
              <a:defRPr lang="en-US" spc="300" baseline="0" dirty="0">
                <a:solidFill>
                  <a:schemeClr val="bg1"/>
                </a:solidFill>
                <a:effectLst>
                  <a:outerShdw blurRad="38100" dist="38100" dir="2700000" algn="tl">
                    <a:srgbClr val="000000">
                      <a:alpha val="43137"/>
                    </a:srgbClr>
                  </a:outerShdw>
                </a:effectLst>
                <a:latin typeface="+mj-lt"/>
              </a:defRPr>
            </a:lvl1pPr>
          </a:lstStyle>
          <a:p>
            <a:pPr marL="0" lvl="0" algn="ctr"/>
            <a:r>
              <a:rPr lang="en-US" dirty="0"/>
              <a:t>CLICK TO EDIT MASTER TEXT STYLES</a:t>
            </a:r>
          </a:p>
        </p:txBody>
      </p:sp>
      <p:sp>
        <p:nvSpPr>
          <p:cNvPr id="18" name="Text Placeholder 17">
            <a:extLst>
              <a:ext uri="{FF2B5EF4-FFF2-40B4-BE49-F238E27FC236}">
                <a16:creationId xmlns:a16="http://schemas.microsoft.com/office/drawing/2014/main" id="{C4B358A3-BDFA-4597-9B63-A2E31F630EB1}"/>
              </a:ext>
            </a:extLst>
          </p:cNvPr>
          <p:cNvSpPr>
            <a:spLocks noGrp="1"/>
          </p:cNvSpPr>
          <p:nvPr>
            <p:ph type="body" sz="quarter" idx="14"/>
          </p:nvPr>
        </p:nvSpPr>
        <p:spPr>
          <a:xfrm>
            <a:off x="1371598" y="5271713"/>
            <a:ext cx="9486902" cy="644994"/>
          </a:xfrm>
        </p:spPr>
        <p:txBody>
          <a:bodyPr>
            <a:normAutofit/>
          </a:bodyPr>
          <a:lstStyle>
            <a:lvl1pPr algn="ctr">
              <a:buNone/>
              <a:defRPr lang="en-US" sz="2400" i="1" kern="1200" dirty="0" smtClean="0">
                <a:solidFill>
                  <a:srgbClr val="FFFFFF"/>
                </a:solidFill>
                <a:effectLst>
                  <a:outerShdw blurRad="38100" dist="38100" dir="2700000" algn="tl">
                    <a:srgbClr val="000000">
                      <a:alpha val="43137"/>
                    </a:srgbClr>
                  </a:outerShdw>
                </a:effectLst>
                <a:latin typeface="+mj-lt"/>
                <a:ea typeface="+mn-ea"/>
                <a:cs typeface="+mn-cs"/>
              </a:defRPr>
            </a:lvl1pPr>
          </a:lstStyle>
          <a:p>
            <a:pPr lvl="0"/>
            <a:r>
              <a:rPr lang="en-US"/>
              <a:t>Click to edit Master text styles</a:t>
            </a:r>
          </a:p>
        </p:txBody>
      </p:sp>
    </p:spTree>
    <p:extLst>
      <p:ext uri="{BB962C8B-B14F-4D97-AF65-F5344CB8AC3E}">
        <p14:creationId xmlns:p14="http://schemas.microsoft.com/office/powerpoint/2010/main" val="4197064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1972D75D-D195-431F-9B9B-83BC97B9E972}"/>
              </a:ext>
              <a:ext uri="{C183D7F6-B498-43B3-948B-1728B52AA6E4}">
                <adec:decorative xmlns:adec="http://schemas.microsoft.com/office/drawing/2017/decorative" val="1"/>
              </a:ext>
            </a:extLst>
          </p:cNvPr>
          <p:cNvSpPr/>
          <p:nvPr userDrawn="1"/>
        </p:nvSpPr>
        <p:spPr>
          <a:xfrm>
            <a:off x="-21620" y="-17460"/>
            <a:ext cx="12213620" cy="6875460"/>
          </a:xfrm>
          <a:custGeom>
            <a:avLst/>
            <a:gdLst>
              <a:gd name="connsiteX0" fmla="*/ 0 w 12213620"/>
              <a:gd name="connsiteY0" fmla="*/ 0 h 6875460"/>
              <a:gd name="connsiteX1" fmla="*/ 12213620 w 12213620"/>
              <a:gd name="connsiteY1" fmla="*/ 0 h 6875460"/>
              <a:gd name="connsiteX2" fmla="*/ 12213620 w 12213620"/>
              <a:gd name="connsiteY2" fmla="*/ 6875460 h 6875460"/>
              <a:gd name="connsiteX3" fmla="*/ 0 w 12213620"/>
              <a:gd name="connsiteY3" fmla="*/ 6875460 h 6875460"/>
              <a:gd name="connsiteX4" fmla="*/ 0 w 12213620"/>
              <a:gd name="connsiteY4" fmla="*/ 0 h 6875460"/>
              <a:gd name="connsiteX5" fmla="*/ 707419 w 12213620"/>
              <a:gd name="connsiteY5" fmla="*/ 703262 h 6875460"/>
              <a:gd name="connsiteX6" fmla="*/ 707419 w 12213620"/>
              <a:gd name="connsiteY6" fmla="*/ 6189658 h 6875460"/>
              <a:gd name="connsiteX7" fmla="*/ 11527819 w 12213620"/>
              <a:gd name="connsiteY7" fmla="*/ 6189658 h 6875460"/>
              <a:gd name="connsiteX8" fmla="*/ 11527819 w 12213620"/>
              <a:gd name="connsiteY8" fmla="*/ 703262 h 6875460"/>
              <a:gd name="connsiteX9" fmla="*/ 707419 w 12213620"/>
              <a:gd name="connsiteY9" fmla="*/ 703262 h 687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13620" h="6875460">
                <a:moveTo>
                  <a:pt x="0" y="0"/>
                </a:moveTo>
                <a:lnTo>
                  <a:pt x="12213620" y="0"/>
                </a:lnTo>
                <a:lnTo>
                  <a:pt x="12213620" y="6875460"/>
                </a:lnTo>
                <a:lnTo>
                  <a:pt x="0" y="6875460"/>
                </a:lnTo>
                <a:lnTo>
                  <a:pt x="0" y="0"/>
                </a:lnTo>
                <a:close/>
                <a:moveTo>
                  <a:pt x="707419" y="703262"/>
                </a:moveTo>
                <a:lnTo>
                  <a:pt x="707419" y="6189658"/>
                </a:lnTo>
                <a:lnTo>
                  <a:pt x="11527819" y="6189658"/>
                </a:lnTo>
                <a:lnTo>
                  <a:pt x="11527819" y="703262"/>
                </a:lnTo>
                <a:lnTo>
                  <a:pt x="707419" y="703262"/>
                </a:lnTo>
                <a:close/>
              </a:path>
            </a:pathLst>
          </a:cu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Rectangle 12">
            <a:extLst>
              <a:ext uri="{FF2B5EF4-FFF2-40B4-BE49-F238E27FC236}">
                <a16:creationId xmlns:a16="http://schemas.microsoft.com/office/drawing/2014/main" id="{6E8906FF-1D77-4726-A367-2D8934B1C65B}"/>
              </a:ext>
              <a:ext uri="{C183D7F6-B498-43B3-948B-1728B52AA6E4}">
                <adec:decorative xmlns:adec="http://schemas.microsoft.com/office/drawing/2017/decorative" val="1"/>
              </a:ext>
            </a:extLst>
          </p:cNvPr>
          <p:cNvSpPr/>
          <p:nvPr userDrawn="1"/>
        </p:nvSpPr>
        <p:spPr>
          <a:xfrm>
            <a:off x="685800" y="685802"/>
            <a:ext cx="10820400" cy="146957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1301828" y="1109662"/>
            <a:ext cx="9588343" cy="615316"/>
          </a:xfrm>
        </p:spPr>
        <p:txBody>
          <a:bodyPr>
            <a:normAutofit/>
          </a:bodyPr>
          <a:lstStyle>
            <a:lvl1pPr algn="ctr">
              <a:defRPr sz="3200" cap="all" spc="300" baseline="0">
                <a:solidFill>
                  <a:schemeClr val="bg1"/>
                </a:solidFill>
              </a:defRPr>
            </a:lvl1p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dirty="0"/>
              <a:t>Sample Footer Text</a:t>
            </a:r>
          </a:p>
        </p:txBody>
      </p:sp>
      <p:sp>
        <p:nvSpPr>
          <p:cNvPr id="25" name="Text Placeholder 4">
            <a:extLst>
              <a:ext uri="{FF2B5EF4-FFF2-40B4-BE49-F238E27FC236}">
                <a16:creationId xmlns:a16="http://schemas.microsoft.com/office/drawing/2014/main" id="{57667C45-3976-4FB9-8AA2-CEEA54F478FC}"/>
              </a:ext>
            </a:extLst>
          </p:cNvPr>
          <p:cNvSpPr>
            <a:spLocks noGrp="1"/>
          </p:cNvSpPr>
          <p:nvPr>
            <p:ph type="body" sz="quarter" idx="14"/>
          </p:nvPr>
        </p:nvSpPr>
        <p:spPr>
          <a:xfrm>
            <a:off x="1301828" y="2353490"/>
            <a:ext cx="4614023" cy="6835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5">
            <a:extLst>
              <a:ext uri="{FF2B5EF4-FFF2-40B4-BE49-F238E27FC236}">
                <a16:creationId xmlns:a16="http://schemas.microsoft.com/office/drawing/2014/main" id="{582862EF-36C2-4067-B4E9-46075763FE5D}"/>
              </a:ext>
            </a:extLst>
          </p:cNvPr>
          <p:cNvSpPr>
            <a:spLocks noGrp="1"/>
          </p:cNvSpPr>
          <p:nvPr>
            <p:ph sz="quarter" idx="13"/>
          </p:nvPr>
        </p:nvSpPr>
        <p:spPr>
          <a:xfrm>
            <a:off x="1301829" y="3152910"/>
            <a:ext cx="4614022" cy="2607811"/>
          </a:xfrm>
        </p:spPr>
        <p:txBody>
          <a:bodyPr/>
          <a:lstStyle>
            <a:lvl1pPr>
              <a:defRPr lang="en-US" sz="1800" kern="1200" dirty="0">
                <a:solidFill>
                  <a:schemeClr val="tx2"/>
                </a:solidFill>
                <a:latin typeface="+mj-lt"/>
                <a:ea typeface="+mn-ea"/>
                <a:cs typeface="+mn-cs"/>
              </a:defRPr>
            </a:lvl1pPr>
            <a:lvl2pPr>
              <a:defRPr lang="en-US" sz="1800" kern="1200" dirty="0">
                <a:solidFill>
                  <a:schemeClr val="tx2"/>
                </a:solidFill>
                <a:latin typeface="+mj-lt"/>
                <a:ea typeface="+mn-ea"/>
                <a:cs typeface="+mn-cs"/>
              </a:defRPr>
            </a:lvl2pPr>
            <a:lvl3pPr>
              <a:defRPr lang="en-US" sz="1800" kern="1200" dirty="0">
                <a:solidFill>
                  <a:schemeClr val="tx2"/>
                </a:solidFill>
                <a:latin typeface="+mj-lt"/>
                <a:ea typeface="+mn-ea"/>
                <a:cs typeface="+mn-cs"/>
              </a:defRPr>
            </a:lvl3pPr>
            <a:lvl4pPr>
              <a:defRPr lang="en-US" sz="1800" kern="1200" dirty="0">
                <a:solidFill>
                  <a:schemeClr val="tx2"/>
                </a:solidFill>
                <a:latin typeface="+mj-lt"/>
                <a:ea typeface="+mn-ea"/>
                <a:cs typeface="+mn-cs"/>
              </a:defRPr>
            </a:lvl4pPr>
            <a:lvl5pPr>
              <a:defRPr lang="en-US" sz="1800" kern="1200" dirty="0">
                <a:solidFill>
                  <a:schemeClr val="tx2"/>
                </a:solidFill>
                <a:latin typeface="+mj-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276148" y="2351313"/>
            <a:ext cx="4614023" cy="6835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276149" y="3150733"/>
            <a:ext cx="4614022" cy="2607811"/>
          </a:xfrm>
        </p:spPr>
        <p:txBody>
          <a:bodyPr/>
          <a:lstStyle>
            <a:lvl1pPr>
              <a:defRPr lang="en-US" sz="1800" kern="1200" dirty="0">
                <a:solidFill>
                  <a:schemeClr val="tx2"/>
                </a:solidFill>
                <a:latin typeface="+mj-lt"/>
                <a:ea typeface="+mn-ea"/>
                <a:cs typeface="+mn-cs"/>
              </a:defRPr>
            </a:lvl1pPr>
            <a:lvl2pPr>
              <a:defRPr lang="en-US" sz="1800" kern="1200" dirty="0">
                <a:solidFill>
                  <a:schemeClr val="tx2"/>
                </a:solidFill>
                <a:latin typeface="+mj-lt"/>
                <a:ea typeface="+mn-ea"/>
                <a:cs typeface="+mn-cs"/>
              </a:defRPr>
            </a:lvl2pPr>
            <a:lvl3pPr>
              <a:defRPr lang="en-US" sz="1800" kern="1200" dirty="0">
                <a:solidFill>
                  <a:schemeClr val="tx2"/>
                </a:solidFill>
                <a:latin typeface="+mj-lt"/>
                <a:ea typeface="+mn-ea"/>
                <a:cs typeface="+mn-cs"/>
              </a:defRPr>
            </a:lvl3pPr>
            <a:lvl4pPr>
              <a:defRPr lang="en-US" sz="1800" kern="1200" dirty="0">
                <a:solidFill>
                  <a:schemeClr val="tx2"/>
                </a:solidFill>
                <a:latin typeface="+mj-lt"/>
                <a:ea typeface="+mn-ea"/>
                <a:cs typeface="+mn-cs"/>
              </a:defRPr>
            </a:lvl4pPr>
            <a:lvl5pPr>
              <a:defRPr lang="en-US" sz="1800" kern="1200" dirty="0">
                <a:solidFill>
                  <a:schemeClr val="tx2"/>
                </a:solidFill>
                <a:latin typeface="+mj-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r>
              <a:rPr lang="en-US" dirty="0"/>
              <a:t>2/1/20XX</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311577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1972D75D-D195-431F-9B9B-83BC97B9E972}"/>
              </a:ext>
              <a:ext uri="{C183D7F6-B498-43B3-948B-1728B52AA6E4}">
                <adec:decorative xmlns:adec="http://schemas.microsoft.com/office/drawing/2017/decorative" val="1"/>
              </a:ext>
            </a:extLst>
          </p:cNvPr>
          <p:cNvSpPr/>
          <p:nvPr userDrawn="1"/>
        </p:nvSpPr>
        <p:spPr>
          <a:xfrm>
            <a:off x="-21620" y="-17460"/>
            <a:ext cx="12213620" cy="6875460"/>
          </a:xfrm>
          <a:custGeom>
            <a:avLst/>
            <a:gdLst>
              <a:gd name="connsiteX0" fmla="*/ 0 w 12213620"/>
              <a:gd name="connsiteY0" fmla="*/ 0 h 6875460"/>
              <a:gd name="connsiteX1" fmla="*/ 12213620 w 12213620"/>
              <a:gd name="connsiteY1" fmla="*/ 0 h 6875460"/>
              <a:gd name="connsiteX2" fmla="*/ 12213620 w 12213620"/>
              <a:gd name="connsiteY2" fmla="*/ 6875460 h 6875460"/>
              <a:gd name="connsiteX3" fmla="*/ 0 w 12213620"/>
              <a:gd name="connsiteY3" fmla="*/ 6875460 h 6875460"/>
              <a:gd name="connsiteX4" fmla="*/ 0 w 12213620"/>
              <a:gd name="connsiteY4" fmla="*/ 0 h 6875460"/>
              <a:gd name="connsiteX5" fmla="*/ 707419 w 12213620"/>
              <a:gd name="connsiteY5" fmla="*/ 703262 h 6875460"/>
              <a:gd name="connsiteX6" fmla="*/ 707419 w 12213620"/>
              <a:gd name="connsiteY6" fmla="*/ 6189658 h 6875460"/>
              <a:gd name="connsiteX7" fmla="*/ 11527819 w 12213620"/>
              <a:gd name="connsiteY7" fmla="*/ 6189658 h 6875460"/>
              <a:gd name="connsiteX8" fmla="*/ 11527819 w 12213620"/>
              <a:gd name="connsiteY8" fmla="*/ 703262 h 6875460"/>
              <a:gd name="connsiteX9" fmla="*/ 707419 w 12213620"/>
              <a:gd name="connsiteY9" fmla="*/ 703262 h 687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13620" h="6875460">
                <a:moveTo>
                  <a:pt x="0" y="0"/>
                </a:moveTo>
                <a:lnTo>
                  <a:pt x="12213620" y="0"/>
                </a:lnTo>
                <a:lnTo>
                  <a:pt x="12213620" y="6875460"/>
                </a:lnTo>
                <a:lnTo>
                  <a:pt x="0" y="6875460"/>
                </a:lnTo>
                <a:lnTo>
                  <a:pt x="0" y="0"/>
                </a:lnTo>
                <a:close/>
                <a:moveTo>
                  <a:pt x="707419" y="703262"/>
                </a:moveTo>
                <a:lnTo>
                  <a:pt x="707419" y="6189658"/>
                </a:lnTo>
                <a:lnTo>
                  <a:pt x="11527819" y="6189658"/>
                </a:lnTo>
                <a:lnTo>
                  <a:pt x="11527819" y="703262"/>
                </a:lnTo>
                <a:lnTo>
                  <a:pt x="707419" y="703262"/>
                </a:lnTo>
                <a:close/>
              </a:path>
            </a:pathLst>
          </a:cu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Rectangle 12">
            <a:extLst>
              <a:ext uri="{FF2B5EF4-FFF2-40B4-BE49-F238E27FC236}">
                <a16:creationId xmlns:a16="http://schemas.microsoft.com/office/drawing/2014/main" id="{6E8906FF-1D77-4726-A367-2D8934B1C65B}"/>
              </a:ext>
              <a:ext uri="{C183D7F6-B498-43B3-948B-1728B52AA6E4}">
                <adec:decorative xmlns:adec="http://schemas.microsoft.com/office/drawing/2017/decorative" val="1"/>
              </a:ext>
            </a:extLst>
          </p:cNvPr>
          <p:cNvSpPr/>
          <p:nvPr userDrawn="1"/>
        </p:nvSpPr>
        <p:spPr>
          <a:xfrm>
            <a:off x="685800" y="685802"/>
            <a:ext cx="10820400" cy="146957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1301828" y="1109662"/>
            <a:ext cx="9588343" cy="615316"/>
          </a:xfrm>
        </p:spPr>
        <p:txBody>
          <a:bodyPr>
            <a:normAutofit/>
          </a:bodyPr>
          <a:lstStyle>
            <a:lvl1pPr algn="ctr">
              <a:defRPr sz="3200" cap="all" spc="300" baseline="0">
                <a:solidFill>
                  <a:schemeClr val="bg1"/>
                </a:solidFill>
              </a:defRPr>
            </a:lvl1p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dirty="0"/>
              <a:t>Sample Footer Text</a:t>
            </a:r>
          </a:p>
        </p:txBody>
      </p:sp>
      <p:sp>
        <p:nvSpPr>
          <p:cNvPr id="25" name="Text Placeholder 4">
            <a:extLst>
              <a:ext uri="{FF2B5EF4-FFF2-40B4-BE49-F238E27FC236}">
                <a16:creationId xmlns:a16="http://schemas.microsoft.com/office/drawing/2014/main" id="{57667C45-3976-4FB9-8AA2-CEEA54F478FC}"/>
              </a:ext>
            </a:extLst>
          </p:cNvPr>
          <p:cNvSpPr>
            <a:spLocks noGrp="1"/>
          </p:cNvSpPr>
          <p:nvPr>
            <p:ph type="body" sz="quarter" idx="14"/>
          </p:nvPr>
        </p:nvSpPr>
        <p:spPr>
          <a:xfrm>
            <a:off x="1301829" y="2353490"/>
            <a:ext cx="2888156" cy="6835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5">
            <a:extLst>
              <a:ext uri="{FF2B5EF4-FFF2-40B4-BE49-F238E27FC236}">
                <a16:creationId xmlns:a16="http://schemas.microsoft.com/office/drawing/2014/main" id="{582862EF-36C2-4067-B4E9-46075763FE5D}"/>
              </a:ext>
            </a:extLst>
          </p:cNvPr>
          <p:cNvSpPr>
            <a:spLocks noGrp="1"/>
          </p:cNvSpPr>
          <p:nvPr>
            <p:ph sz="quarter" idx="13"/>
          </p:nvPr>
        </p:nvSpPr>
        <p:spPr>
          <a:xfrm>
            <a:off x="1301829" y="3152910"/>
            <a:ext cx="2888155" cy="2607811"/>
          </a:xfrm>
        </p:spPr>
        <p:txBody>
          <a:bodyPr>
            <a:normAutofit/>
          </a:bodyPr>
          <a:lstStyle>
            <a:lvl1pPr>
              <a:defRPr lang="en-US" sz="1600" kern="1200" dirty="0">
                <a:solidFill>
                  <a:schemeClr val="tx2"/>
                </a:solidFill>
                <a:latin typeface="+mj-lt"/>
                <a:ea typeface="+mn-ea"/>
                <a:cs typeface="+mn-cs"/>
              </a:defRPr>
            </a:lvl1pPr>
            <a:lvl2pPr>
              <a:defRPr lang="en-US" sz="1600" kern="1200" dirty="0">
                <a:solidFill>
                  <a:schemeClr val="tx2"/>
                </a:solidFill>
                <a:latin typeface="+mj-lt"/>
                <a:ea typeface="+mn-ea"/>
                <a:cs typeface="+mn-cs"/>
              </a:defRPr>
            </a:lvl2pPr>
            <a:lvl3pPr>
              <a:defRPr lang="en-US" sz="1600" kern="1200" dirty="0">
                <a:solidFill>
                  <a:schemeClr val="tx2"/>
                </a:solidFill>
                <a:latin typeface="+mj-lt"/>
                <a:ea typeface="+mn-ea"/>
                <a:cs typeface="+mn-cs"/>
              </a:defRPr>
            </a:lvl3pPr>
            <a:lvl4pPr>
              <a:defRPr lang="en-US" sz="1600" kern="1200" dirty="0">
                <a:solidFill>
                  <a:schemeClr val="tx2"/>
                </a:solidFill>
                <a:latin typeface="+mj-lt"/>
                <a:ea typeface="+mn-ea"/>
                <a:cs typeface="+mn-cs"/>
              </a:defRPr>
            </a:lvl4pPr>
            <a:lvl5pPr>
              <a:defRPr lang="en-US" sz="1600" kern="1200" dirty="0">
                <a:solidFill>
                  <a:schemeClr val="tx2"/>
                </a:solidFill>
                <a:latin typeface="+mj-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4651922" y="2351313"/>
            <a:ext cx="2888156" cy="6835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4651923" y="3150733"/>
            <a:ext cx="2888155" cy="2607811"/>
          </a:xfrm>
        </p:spPr>
        <p:txBody>
          <a:bodyPr>
            <a:normAutofit/>
          </a:bodyPr>
          <a:lstStyle>
            <a:lvl1pPr>
              <a:defRPr lang="en-US" sz="1600" kern="1200" dirty="0">
                <a:solidFill>
                  <a:schemeClr val="tx2"/>
                </a:solidFill>
                <a:latin typeface="+mj-lt"/>
                <a:ea typeface="+mn-ea"/>
                <a:cs typeface="+mn-cs"/>
              </a:defRPr>
            </a:lvl1pPr>
            <a:lvl2pPr>
              <a:defRPr lang="en-US" sz="1600" kern="1200" dirty="0">
                <a:solidFill>
                  <a:schemeClr val="tx2"/>
                </a:solidFill>
                <a:latin typeface="+mj-lt"/>
                <a:ea typeface="+mn-ea"/>
                <a:cs typeface="+mn-cs"/>
              </a:defRPr>
            </a:lvl2pPr>
            <a:lvl3pPr>
              <a:defRPr lang="en-US" sz="1600" kern="1200" dirty="0">
                <a:solidFill>
                  <a:schemeClr val="tx2"/>
                </a:solidFill>
                <a:latin typeface="+mj-lt"/>
                <a:ea typeface="+mn-ea"/>
                <a:cs typeface="+mn-cs"/>
              </a:defRPr>
            </a:lvl3pPr>
            <a:lvl4pPr>
              <a:defRPr lang="en-US" sz="1600" kern="1200" dirty="0">
                <a:solidFill>
                  <a:schemeClr val="tx2"/>
                </a:solidFill>
                <a:latin typeface="+mj-lt"/>
                <a:ea typeface="+mn-ea"/>
                <a:cs typeface="+mn-cs"/>
              </a:defRPr>
            </a:lvl4pPr>
            <a:lvl5pPr>
              <a:defRPr lang="en-US" sz="1600" kern="1200" dirty="0">
                <a:solidFill>
                  <a:schemeClr val="tx2"/>
                </a:solidFill>
                <a:latin typeface="+mj-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4">
            <a:extLst>
              <a:ext uri="{FF2B5EF4-FFF2-40B4-BE49-F238E27FC236}">
                <a16:creationId xmlns:a16="http://schemas.microsoft.com/office/drawing/2014/main" id="{4F2BCF44-5B58-4008-96D3-D0C4D218812B}"/>
              </a:ext>
            </a:extLst>
          </p:cNvPr>
          <p:cNvSpPr>
            <a:spLocks noGrp="1"/>
          </p:cNvSpPr>
          <p:nvPr>
            <p:ph type="body" sz="quarter" idx="16"/>
          </p:nvPr>
        </p:nvSpPr>
        <p:spPr>
          <a:xfrm>
            <a:off x="8002016" y="2351313"/>
            <a:ext cx="2888156" cy="6835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B61BF555-E826-4753-AE48-390B0774D551}"/>
              </a:ext>
            </a:extLst>
          </p:cNvPr>
          <p:cNvSpPr>
            <a:spLocks noGrp="1"/>
          </p:cNvSpPr>
          <p:nvPr>
            <p:ph sz="quarter" idx="15"/>
          </p:nvPr>
        </p:nvSpPr>
        <p:spPr>
          <a:xfrm>
            <a:off x="8002017" y="3150733"/>
            <a:ext cx="2888155" cy="2607811"/>
          </a:xfrm>
        </p:spPr>
        <p:txBody>
          <a:bodyPr>
            <a:normAutofit/>
          </a:bodyPr>
          <a:lstStyle>
            <a:lvl1pPr>
              <a:defRPr lang="en-US" sz="1600" kern="1200" dirty="0">
                <a:solidFill>
                  <a:schemeClr val="tx2"/>
                </a:solidFill>
                <a:latin typeface="+mj-lt"/>
                <a:ea typeface="+mn-ea"/>
                <a:cs typeface="+mn-cs"/>
              </a:defRPr>
            </a:lvl1pPr>
            <a:lvl2pPr>
              <a:defRPr lang="en-US" sz="1600" kern="1200" dirty="0">
                <a:solidFill>
                  <a:schemeClr val="tx2"/>
                </a:solidFill>
                <a:latin typeface="+mj-lt"/>
                <a:ea typeface="+mn-ea"/>
                <a:cs typeface="+mn-cs"/>
              </a:defRPr>
            </a:lvl2pPr>
            <a:lvl3pPr>
              <a:defRPr lang="en-US" sz="1600" kern="1200" dirty="0">
                <a:solidFill>
                  <a:schemeClr val="tx2"/>
                </a:solidFill>
                <a:latin typeface="+mj-lt"/>
                <a:ea typeface="+mn-ea"/>
                <a:cs typeface="+mn-cs"/>
              </a:defRPr>
            </a:lvl3pPr>
            <a:lvl4pPr>
              <a:defRPr lang="en-US" sz="1600" kern="1200" dirty="0">
                <a:solidFill>
                  <a:schemeClr val="tx2"/>
                </a:solidFill>
                <a:latin typeface="+mj-lt"/>
                <a:ea typeface="+mn-ea"/>
                <a:cs typeface="+mn-cs"/>
              </a:defRPr>
            </a:lvl4pPr>
            <a:lvl5pPr>
              <a:defRPr lang="en-US" sz="1600" kern="1200" dirty="0">
                <a:solidFill>
                  <a:schemeClr val="tx2"/>
                </a:solidFill>
                <a:latin typeface="+mj-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r>
              <a:rPr lang="en-US" dirty="0"/>
              <a:t>2/1/20XX</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2692812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F6FC287-13D6-4C3C-99AD-4DC21BC6C0D1}"/>
              </a:ext>
              <a:ext uri="{C183D7F6-B498-43B3-948B-1728B52AA6E4}">
                <adec:decorative xmlns:adec="http://schemas.microsoft.com/office/drawing/2017/decorative" val="1"/>
              </a:ext>
            </a:extLst>
          </p:cNvPr>
          <p:cNvSpPr/>
          <p:nvPr userDrawn="1"/>
        </p:nvSpPr>
        <p:spPr>
          <a:xfrm>
            <a:off x="0" y="0"/>
            <a:ext cx="81534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a:extLst>
              <a:ext uri="{FF2B5EF4-FFF2-40B4-BE49-F238E27FC236}">
                <a16:creationId xmlns:a16="http://schemas.microsoft.com/office/drawing/2014/main" id="{C540C0CE-8B55-4CBA-AE06-9ED15632B930}"/>
              </a:ext>
              <a:ext uri="{C183D7F6-B498-43B3-948B-1728B52AA6E4}">
                <adec:decorative xmlns:adec="http://schemas.microsoft.com/office/drawing/2017/decorative" val="1"/>
              </a:ext>
            </a:extLst>
          </p:cNvPr>
          <p:cNvSpPr/>
          <p:nvPr userDrawn="1"/>
        </p:nvSpPr>
        <p:spPr>
          <a:xfrm>
            <a:off x="685800" y="685800"/>
            <a:ext cx="67818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0365F8-0F13-4B54-ADBB-26C1C19B2F39}"/>
              </a:ext>
            </a:extLst>
          </p:cNvPr>
          <p:cNvSpPr>
            <a:spLocks noGrp="1"/>
          </p:cNvSpPr>
          <p:nvPr>
            <p:ph type="title" hasCustomPrompt="1"/>
          </p:nvPr>
        </p:nvSpPr>
        <p:spPr>
          <a:xfrm>
            <a:off x="1317170" y="974829"/>
            <a:ext cx="5600700" cy="919286"/>
          </a:xfrm>
        </p:spPr>
        <p:txBody>
          <a:bodyPr>
            <a:normAutofit/>
          </a:bodyPr>
          <a:lstStyle>
            <a:lvl1pPr algn="ctr">
              <a:lnSpc>
                <a:spcPct val="100000"/>
              </a:lnSpc>
              <a:spcBef>
                <a:spcPts val="1000"/>
              </a:spcBef>
              <a:defRPr sz="3600" spc="300" baseline="0"/>
            </a:lvl1pPr>
          </a:lstStyle>
          <a:p>
            <a:r>
              <a:rPr lang="en-US" dirty="0"/>
              <a:t>CLICK TO EDIT MASTER TITLE STYLE</a:t>
            </a:r>
          </a:p>
        </p:txBody>
      </p:sp>
      <p:sp>
        <p:nvSpPr>
          <p:cNvPr id="4" name="Footer Placeholder 3">
            <a:extLst>
              <a:ext uri="{FF2B5EF4-FFF2-40B4-BE49-F238E27FC236}">
                <a16:creationId xmlns:a16="http://schemas.microsoft.com/office/drawing/2014/main" id="{40A44241-B30F-442D-BC0D-A638FB347693}"/>
              </a:ext>
            </a:extLst>
          </p:cNvPr>
          <p:cNvSpPr>
            <a:spLocks noGrp="1"/>
          </p:cNvSpPr>
          <p:nvPr>
            <p:ph type="ftr" sz="quarter" idx="11"/>
          </p:nvPr>
        </p:nvSpPr>
        <p:spPr/>
        <p:txBody>
          <a:bodyPr/>
          <a:lstStyle/>
          <a:p>
            <a:r>
              <a:rPr lang="en-US" dirty="0"/>
              <a:t>Sample Footer Text</a:t>
            </a:r>
          </a:p>
        </p:txBody>
      </p:sp>
      <p:sp>
        <p:nvSpPr>
          <p:cNvPr id="14" name="Text Placeholder 13">
            <a:extLst>
              <a:ext uri="{FF2B5EF4-FFF2-40B4-BE49-F238E27FC236}">
                <a16:creationId xmlns:a16="http://schemas.microsoft.com/office/drawing/2014/main" id="{DA9E4BC6-069A-4142-84EF-9F8AAB5D64B3}"/>
              </a:ext>
            </a:extLst>
          </p:cNvPr>
          <p:cNvSpPr>
            <a:spLocks noGrp="1"/>
          </p:cNvSpPr>
          <p:nvPr>
            <p:ph type="body" sz="quarter" idx="16"/>
          </p:nvPr>
        </p:nvSpPr>
        <p:spPr>
          <a:xfrm>
            <a:off x="1309853" y="2135939"/>
            <a:ext cx="5600700" cy="3747232"/>
          </a:xfrm>
        </p:spPr>
        <p:txBody>
          <a:bodyPr/>
          <a:lstStyle>
            <a:lvl1pPr marL="0" indent="0">
              <a:buNone/>
              <a:defRPr lang="en-US" sz="2000" kern="1200" dirty="0" smtClean="0">
                <a:solidFill>
                  <a:schemeClr val="tx2"/>
                </a:solidFill>
                <a:latin typeface="+mj-lt"/>
                <a:ea typeface="+mn-ea"/>
                <a:cs typeface="+mn-cs"/>
              </a:defRPr>
            </a:lvl1pPr>
            <a:lvl2pPr marL="0" indent="0">
              <a:defRPr/>
            </a:lvl2pPr>
          </a:lstStyle>
          <a:p>
            <a:pPr lvl="0"/>
            <a:r>
              <a:rPr lang="en-US"/>
              <a:t>Click to edit Master text styles</a:t>
            </a:r>
          </a:p>
          <a:p>
            <a:pPr lvl="1"/>
            <a:r>
              <a:rPr lang="en-US"/>
              <a:t>Second level</a:t>
            </a:r>
          </a:p>
        </p:txBody>
      </p:sp>
      <p:sp>
        <p:nvSpPr>
          <p:cNvPr id="15" name="Picture Placeholder 14">
            <a:extLst>
              <a:ext uri="{FF2B5EF4-FFF2-40B4-BE49-F238E27FC236}">
                <a16:creationId xmlns:a16="http://schemas.microsoft.com/office/drawing/2014/main" id="{8D3C0F9A-7C3B-499A-93CA-2E4EADF03B29}"/>
              </a:ext>
            </a:extLst>
          </p:cNvPr>
          <p:cNvSpPr>
            <a:spLocks noGrp="1"/>
          </p:cNvSpPr>
          <p:nvPr>
            <p:ph type="pic" sz="quarter" idx="13"/>
          </p:nvPr>
        </p:nvSpPr>
        <p:spPr>
          <a:xfrm>
            <a:off x="8839200" y="685800"/>
            <a:ext cx="2667000" cy="2400300"/>
          </a:xfrm>
        </p:spPr>
        <p:txBody>
          <a:bodyPr/>
          <a:lstStyle/>
          <a:p>
            <a:r>
              <a:rPr lang="en-US"/>
              <a:t>Click icon to add picture</a:t>
            </a:r>
            <a:endParaRPr lang="en-US" dirty="0"/>
          </a:p>
        </p:txBody>
      </p:sp>
      <p:sp>
        <p:nvSpPr>
          <p:cNvPr id="24" name="Picture Placeholder 14">
            <a:extLst>
              <a:ext uri="{FF2B5EF4-FFF2-40B4-BE49-F238E27FC236}">
                <a16:creationId xmlns:a16="http://schemas.microsoft.com/office/drawing/2014/main" id="{D9B38155-012A-4A0C-9324-88206D0D0237}"/>
              </a:ext>
            </a:extLst>
          </p:cNvPr>
          <p:cNvSpPr>
            <a:spLocks noGrp="1"/>
          </p:cNvSpPr>
          <p:nvPr>
            <p:ph type="pic" sz="quarter" idx="14"/>
          </p:nvPr>
        </p:nvSpPr>
        <p:spPr>
          <a:xfrm>
            <a:off x="8839200" y="3726638"/>
            <a:ext cx="2667000" cy="2445558"/>
          </a:xfrm>
        </p:spPr>
        <p:txBody>
          <a:bodyPr/>
          <a:lstStyle/>
          <a:p>
            <a:r>
              <a:rPr lang="en-US"/>
              <a:t>Click icon to add picture</a:t>
            </a:r>
            <a:endParaRPr lang="en-US" dirty="0"/>
          </a:p>
        </p:txBody>
      </p:sp>
      <p:sp>
        <p:nvSpPr>
          <p:cNvPr id="3" name="Date Placeholder 2">
            <a:extLst>
              <a:ext uri="{FF2B5EF4-FFF2-40B4-BE49-F238E27FC236}">
                <a16:creationId xmlns:a16="http://schemas.microsoft.com/office/drawing/2014/main" id="{C48EE059-FB54-4749-99E9-807468BE576B}"/>
              </a:ext>
            </a:extLst>
          </p:cNvPr>
          <p:cNvSpPr>
            <a:spLocks noGrp="1"/>
          </p:cNvSpPr>
          <p:nvPr>
            <p:ph type="dt" sz="half" idx="10"/>
          </p:nvPr>
        </p:nvSpPr>
        <p:spPr/>
        <p:txBody>
          <a:bodyPr/>
          <a:lstStyle/>
          <a:p>
            <a:r>
              <a:rPr lang="en-US" dirty="0"/>
              <a:t>2/1/20XX</a:t>
            </a:r>
          </a:p>
        </p:txBody>
      </p:sp>
      <p:sp>
        <p:nvSpPr>
          <p:cNvPr id="5" name="Slide Number Placeholder 4">
            <a:extLst>
              <a:ext uri="{FF2B5EF4-FFF2-40B4-BE49-F238E27FC236}">
                <a16:creationId xmlns:a16="http://schemas.microsoft.com/office/drawing/2014/main" id="{05293729-0F2C-46AB-BA76-EE7680E79E6D}"/>
              </a:ext>
            </a:extLst>
          </p:cNvPr>
          <p:cNvSpPr>
            <a:spLocks noGrp="1"/>
          </p:cNvSpPr>
          <p:nvPr>
            <p:ph type="sldNum" sz="quarter" idx="12"/>
          </p:nvPr>
        </p:nvSpPr>
        <p:spPr/>
        <p:txBody>
          <a:bodyPr/>
          <a:lstStyle/>
          <a:p>
            <a:fld id="{F8E28480-1C08-4458-AD97-0283E6FFD09D}" type="slidenum">
              <a:rPr lang="en-US" smtClean="0"/>
              <a:pPr/>
              <a:t>‹#›</a:t>
            </a:fld>
            <a:endParaRPr lang="en-US" dirty="0"/>
          </a:p>
        </p:txBody>
      </p:sp>
    </p:spTree>
    <p:extLst>
      <p:ext uri="{BB962C8B-B14F-4D97-AF65-F5344CB8AC3E}">
        <p14:creationId xmlns:p14="http://schemas.microsoft.com/office/powerpoint/2010/main" val="4261771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0C0AD0-C0C6-4753-98B3-7372479C8DB5}"/>
              </a:ext>
              <a:ext uri="{C183D7F6-B498-43B3-948B-1728B52AA6E4}">
                <adec:decorative xmlns:adec="http://schemas.microsoft.com/office/drawing/2017/decorative" val="1"/>
              </a:ext>
            </a:extLst>
          </p:cNvPr>
          <p:cNvSpPr/>
          <p:nvPr userDrawn="1"/>
        </p:nvSpPr>
        <p:spPr>
          <a:xfrm>
            <a:off x="7467600" y="685800"/>
            <a:ext cx="40386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FD5A13-435A-49E7-ACBD-C522443F9163}"/>
              </a:ext>
            </a:extLst>
          </p:cNvPr>
          <p:cNvSpPr>
            <a:spLocks noGrp="1"/>
          </p:cNvSpPr>
          <p:nvPr>
            <p:ph type="title" hasCustomPrompt="1"/>
          </p:nvPr>
        </p:nvSpPr>
        <p:spPr>
          <a:xfrm>
            <a:off x="7858124" y="1112837"/>
            <a:ext cx="3221037" cy="2011362"/>
          </a:xfrm>
        </p:spPr>
        <p:txBody>
          <a:bodyPr>
            <a:noAutofit/>
          </a:bodyPr>
          <a:lstStyle>
            <a:lvl1pPr algn="ctr">
              <a:lnSpc>
                <a:spcPct val="125000"/>
              </a:lnSpc>
              <a:spcBef>
                <a:spcPts val="1000"/>
              </a:spcBef>
              <a:spcAft>
                <a:spcPts val="1200"/>
              </a:spcAft>
              <a:defRPr sz="3200" spc="300" baseline="0">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83B3BE5E-E2B2-4C08-9DF1-D0BBD2556DA6}"/>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15" name="Picture Placeholder 14">
            <a:extLst>
              <a:ext uri="{FF2B5EF4-FFF2-40B4-BE49-F238E27FC236}">
                <a16:creationId xmlns:a16="http://schemas.microsoft.com/office/drawing/2014/main" id="{66849A51-7BB5-4AC4-9826-3E40239DDC95}"/>
              </a:ext>
            </a:extLst>
          </p:cNvPr>
          <p:cNvSpPr>
            <a:spLocks noGrp="1"/>
          </p:cNvSpPr>
          <p:nvPr>
            <p:ph type="pic" sz="quarter" idx="13"/>
          </p:nvPr>
        </p:nvSpPr>
        <p:spPr>
          <a:xfrm>
            <a:off x="0" y="0"/>
            <a:ext cx="6781800" cy="6858000"/>
          </a:xfrm>
          <a:solidFill>
            <a:schemeClr val="tx2"/>
          </a:solidFill>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id="{D61D3ED1-1003-44C1-AEAC-7217554CAB77}"/>
              </a:ext>
            </a:extLst>
          </p:cNvPr>
          <p:cNvSpPr>
            <a:spLocks noGrp="1"/>
          </p:cNvSpPr>
          <p:nvPr>
            <p:ph type="body" sz="quarter" idx="15"/>
          </p:nvPr>
        </p:nvSpPr>
        <p:spPr>
          <a:xfrm>
            <a:off x="7895432" y="3429000"/>
            <a:ext cx="3221037" cy="2316163"/>
          </a:xfrm>
        </p:spPr>
        <p:txBody>
          <a:bodyPr/>
          <a:lstStyle>
            <a:lvl1pPr algn="ctr">
              <a:buNone/>
              <a:defRPr lang="en-US" sz="2000" i="1" kern="1200" dirty="0" smtClean="0">
                <a:solidFill>
                  <a:schemeClr val="bg1"/>
                </a:solidFill>
                <a:latin typeface="+mj-lt"/>
                <a:ea typeface="+mn-ea"/>
                <a:cs typeface="+mn-cs"/>
              </a:defRPr>
            </a:lvl1pPr>
            <a:lvl2pPr>
              <a:defRPr lang="en-US" sz="2000" i="1" kern="1200" dirty="0" smtClean="0">
                <a:solidFill>
                  <a:schemeClr val="bg1"/>
                </a:solidFill>
                <a:latin typeface="+mj-lt"/>
                <a:ea typeface="+mn-ea"/>
                <a:cs typeface="+mn-cs"/>
              </a:defRPr>
            </a:lvl2pPr>
            <a:lvl3pPr>
              <a:defRPr lang="en-US" sz="2000" i="1" kern="1200" dirty="0" smtClean="0">
                <a:solidFill>
                  <a:schemeClr val="bg1"/>
                </a:solidFill>
                <a:latin typeface="+mj-lt"/>
                <a:ea typeface="+mn-ea"/>
                <a:cs typeface="+mn-cs"/>
              </a:defRPr>
            </a:lvl3pPr>
            <a:lvl4pPr>
              <a:defRPr lang="en-US" sz="2000" i="1" kern="1200" dirty="0" smtClean="0">
                <a:solidFill>
                  <a:schemeClr val="bg1"/>
                </a:solidFill>
                <a:latin typeface="+mj-lt"/>
                <a:ea typeface="+mn-ea"/>
                <a:cs typeface="+mn-cs"/>
              </a:defRPr>
            </a:lvl4pPr>
            <a:lvl5pPr>
              <a:defRPr lang="en-US" sz="2000" i="1" kern="1200" dirty="0">
                <a:solidFill>
                  <a:schemeClr val="bg1"/>
                </a:solidFill>
                <a:latin typeface="+mj-lt"/>
                <a:ea typeface="+mn-ea"/>
                <a:cs typeface="+mn-cs"/>
              </a:defRPr>
            </a:lvl5pPr>
          </a:lstStyle>
          <a:p>
            <a:pPr lvl="0"/>
            <a:r>
              <a:rPr lang="en-US"/>
              <a:t>Click to edit Master text styles</a:t>
            </a:r>
          </a:p>
        </p:txBody>
      </p:sp>
      <p:sp>
        <p:nvSpPr>
          <p:cNvPr id="3" name="Date Placeholder 2">
            <a:extLst>
              <a:ext uri="{FF2B5EF4-FFF2-40B4-BE49-F238E27FC236}">
                <a16:creationId xmlns:a16="http://schemas.microsoft.com/office/drawing/2014/main" id="{C2E19391-DDEC-44D3-81A7-253A8C2CCA7B}"/>
              </a:ext>
            </a:extLst>
          </p:cNvPr>
          <p:cNvSpPr>
            <a:spLocks noGrp="1"/>
          </p:cNvSpPr>
          <p:nvPr>
            <p:ph type="dt" sz="half" idx="10"/>
          </p:nvPr>
        </p:nvSpPr>
        <p:spPr/>
        <p:txBody>
          <a:bodyPr/>
          <a:lstStyle/>
          <a:p>
            <a:r>
              <a:rPr lang="en-US" dirty="0"/>
              <a:t>2/1/20XX</a:t>
            </a:r>
          </a:p>
        </p:txBody>
      </p:sp>
      <p:sp>
        <p:nvSpPr>
          <p:cNvPr id="5" name="Slide Number Placeholder 4">
            <a:extLst>
              <a:ext uri="{FF2B5EF4-FFF2-40B4-BE49-F238E27FC236}">
                <a16:creationId xmlns:a16="http://schemas.microsoft.com/office/drawing/2014/main" id="{21DE78C5-C86D-404C-886C-9B28A5B596E9}"/>
              </a:ext>
            </a:extLst>
          </p:cNvPr>
          <p:cNvSpPr>
            <a:spLocks noGrp="1"/>
          </p:cNvSpPr>
          <p:nvPr>
            <p:ph type="sldNum" sz="quarter" idx="12"/>
          </p:nvPr>
        </p:nvSpPr>
        <p:spPr/>
        <p:txBody>
          <a:bodyPr/>
          <a:lstStyle/>
          <a:p>
            <a:fld id="{F8E28480-1C08-4458-AD97-0283E6FFD09D}" type="slidenum">
              <a:rPr lang="en-US" smtClean="0"/>
              <a:pPr/>
              <a:t>‹#›</a:t>
            </a:fld>
            <a:endParaRPr lang="en-US" dirty="0"/>
          </a:p>
        </p:txBody>
      </p:sp>
    </p:spTree>
    <p:extLst>
      <p:ext uri="{BB962C8B-B14F-4D97-AF65-F5344CB8AC3E}">
        <p14:creationId xmlns:p14="http://schemas.microsoft.com/office/powerpoint/2010/main" val="1890697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AC5E60-7529-465B-AC10-15DD9E06E52A}"/>
              </a:ext>
              <a:ext uri="{C183D7F6-B498-43B3-948B-1728B52AA6E4}">
                <adec:decorative xmlns:adec="http://schemas.microsoft.com/office/drawing/2017/decorative" val="1"/>
              </a:ext>
            </a:extLst>
          </p:cNvPr>
          <p:cNvSpPr/>
          <p:nvPr userDrawn="1"/>
        </p:nvSpPr>
        <p:spPr>
          <a:xfrm>
            <a:off x="4076700" y="685798"/>
            <a:ext cx="4076700" cy="5486401"/>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0D7284-A2BA-4058-81B8-8C194183AAD2}"/>
              </a:ext>
            </a:extLst>
          </p:cNvPr>
          <p:cNvSpPr>
            <a:spLocks noGrp="1"/>
          </p:cNvSpPr>
          <p:nvPr>
            <p:ph type="title" hasCustomPrompt="1"/>
          </p:nvPr>
        </p:nvSpPr>
        <p:spPr>
          <a:xfrm>
            <a:off x="4640239" y="904683"/>
            <a:ext cx="3043238" cy="1128258"/>
          </a:xfrm>
        </p:spPr>
        <p:txBody>
          <a:bodyPr anchor="b">
            <a:normAutofit/>
          </a:bodyPr>
          <a:lstStyle>
            <a:lvl1pPr algn="ctr">
              <a:defRPr sz="2800" spc="300" baseline="0"/>
            </a:lvl1pPr>
          </a:lstStyle>
          <a:p>
            <a:r>
              <a:rPr lang="en-US" dirty="0"/>
              <a:t>CLICK TO EDIT MASTER TITLE STYLE</a:t>
            </a:r>
          </a:p>
        </p:txBody>
      </p:sp>
      <p:sp>
        <p:nvSpPr>
          <p:cNvPr id="13" name="Picture Placeholder 12">
            <a:extLst>
              <a:ext uri="{FF2B5EF4-FFF2-40B4-BE49-F238E27FC236}">
                <a16:creationId xmlns:a16="http://schemas.microsoft.com/office/drawing/2014/main" id="{DCF980BD-6E88-4DED-B8BA-A6D71F26BAF4}"/>
              </a:ext>
            </a:extLst>
          </p:cNvPr>
          <p:cNvSpPr>
            <a:spLocks noGrp="1"/>
          </p:cNvSpPr>
          <p:nvPr>
            <p:ph type="pic" sz="quarter" idx="13"/>
          </p:nvPr>
        </p:nvSpPr>
        <p:spPr>
          <a:xfrm>
            <a:off x="0" y="0"/>
            <a:ext cx="3390900" cy="6858000"/>
          </a:xfrm>
        </p:spPr>
        <p:txBody>
          <a:bodyPr/>
          <a:lstStyle/>
          <a:p>
            <a:r>
              <a:rPr lang="en-US"/>
              <a:t>Click icon to add picture</a:t>
            </a:r>
            <a:endParaRPr lang="en-US" dirty="0"/>
          </a:p>
        </p:txBody>
      </p:sp>
      <p:sp>
        <p:nvSpPr>
          <p:cNvPr id="4" name="Footer Placeholder 3">
            <a:extLst>
              <a:ext uri="{FF2B5EF4-FFF2-40B4-BE49-F238E27FC236}">
                <a16:creationId xmlns:a16="http://schemas.microsoft.com/office/drawing/2014/main" id="{066C855D-F8E6-4A14-9A2C-B840BF785374}"/>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17" name="Text Placeholder 16">
            <a:extLst>
              <a:ext uri="{FF2B5EF4-FFF2-40B4-BE49-F238E27FC236}">
                <a16:creationId xmlns:a16="http://schemas.microsoft.com/office/drawing/2014/main" id="{39EBCF59-A32E-4C9E-A6EE-03339289924B}"/>
              </a:ext>
            </a:extLst>
          </p:cNvPr>
          <p:cNvSpPr>
            <a:spLocks noGrp="1"/>
          </p:cNvSpPr>
          <p:nvPr>
            <p:ph type="body" sz="quarter" idx="16"/>
          </p:nvPr>
        </p:nvSpPr>
        <p:spPr>
          <a:xfrm>
            <a:off x="4640238" y="2290117"/>
            <a:ext cx="3043238" cy="3442290"/>
          </a:xfrm>
        </p:spPr>
        <p:txBody>
          <a:bodyPr/>
          <a:lstStyle>
            <a:lvl1pPr algn="ctr">
              <a:buNone/>
              <a:defRPr lang="en-US" sz="2000" kern="1200" dirty="0" smtClean="0">
                <a:solidFill>
                  <a:schemeClr val="tx2"/>
                </a:solidFill>
                <a:latin typeface="+mj-lt"/>
                <a:ea typeface="+mn-ea"/>
                <a:cs typeface="+mn-cs"/>
              </a:defRPr>
            </a:lvl1pPr>
          </a:lstStyle>
          <a:p>
            <a:pPr lvl="0"/>
            <a:r>
              <a:rPr lang="en-US"/>
              <a:t>Click to edit Master text styles</a:t>
            </a:r>
          </a:p>
        </p:txBody>
      </p:sp>
      <p:sp>
        <p:nvSpPr>
          <p:cNvPr id="14" name="Picture Placeholder 12">
            <a:extLst>
              <a:ext uri="{FF2B5EF4-FFF2-40B4-BE49-F238E27FC236}">
                <a16:creationId xmlns:a16="http://schemas.microsoft.com/office/drawing/2014/main" id="{2D5F265C-D250-4B74-9361-166CBD595ED2}"/>
              </a:ext>
            </a:extLst>
          </p:cNvPr>
          <p:cNvSpPr>
            <a:spLocks noGrp="1"/>
          </p:cNvSpPr>
          <p:nvPr>
            <p:ph type="pic" sz="quarter" idx="14"/>
          </p:nvPr>
        </p:nvSpPr>
        <p:spPr>
          <a:xfrm>
            <a:off x="8801100" y="0"/>
            <a:ext cx="3390900" cy="6858000"/>
          </a:xfrm>
        </p:spPr>
        <p:txBody>
          <a:bodyPr/>
          <a:lstStyle/>
          <a:p>
            <a:r>
              <a:rPr lang="en-US"/>
              <a:t>Click icon to add picture</a:t>
            </a:r>
            <a:endParaRPr lang="en-US" dirty="0"/>
          </a:p>
        </p:txBody>
      </p:sp>
      <p:sp>
        <p:nvSpPr>
          <p:cNvPr id="3" name="Date Placeholder 2">
            <a:extLst>
              <a:ext uri="{FF2B5EF4-FFF2-40B4-BE49-F238E27FC236}">
                <a16:creationId xmlns:a16="http://schemas.microsoft.com/office/drawing/2014/main" id="{4B9CD27E-A7F2-4ABE-ACD4-27BF0183A80F}"/>
              </a:ext>
            </a:extLst>
          </p:cNvPr>
          <p:cNvSpPr>
            <a:spLocks noGrp="1"/>
          </p:cNvSpPr>
          <p:nvPr>
            <p:ph type="dt" sz="half" idx="10"/>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2/1/20XX</a:t>
            </a:r>
          </a:p>
        </p:txBody>
      </p:sp>
      <p:sp>
        <p:nvSpPr>
          <p:cNvPr id="5" name="Slide Number Placeholder 4">
            <a:extLst>
              <a:ext uri="{FF2B5EF4-FFF2-40B4-BE49-F238E27FC236}">
                <a16:creationId xmlns:a16="http://schemas.microsoft.com/office/drawing/2014/main" id="{BC11E480-83AE-40D7-B187-635F5737B30E}"/>
              </a:ext>
            </a:extLst>
          </p:cNvPr>
          <p:cNvSpPr>
            <a:spLocks noGrp="1"/>
          </p:cNvSpPr>
          <p:nvPr>
            <p:ph type="sldNum" sz="quarter" idx="12"/>
          </p:nvPr>
        </p:nvSpPr>
        <p:spPr/>
        <p:txBody>
          <a:bodyPr/>
          <a:lstStyle>
            <a:lvl1pPr>
              <a:defRPr>
                <a:solidFill>
                  <a:schemeClr val="bg1"/>
                </a:solidFill>
              </a:defRPr>
            </a:lvl1pPr>
          </a:lstStyle>
          <a:p>
            <a:fld id="{F8E28480-1C08-4458-AD97-0283E6FFD09D}" type="slidenum">
              <a:rPr lang="en-US" smtClean="0"/>
              <a:pPr/>
              <a:t>‹#›</a:t>
            </a:fld>
            <a:endParaRPr lang="en-US" dirty="0">
              <a:solidFill>
                <a:schemeClr val="bg1"/>
              </a:solidFill>
            </a:endParaRPr>
          </a:p>
        </p:txBody>
      </p:sp>
    </p:spTree>
    <p:extLst>
      <p:ext uri="{BB962C8B-B14F-4D97-AF65-F5344CB8AC3E}">
        <p14:creationId xmlns:p14="http://schemas.microsoft.com/office/powerpoint/2010/main" val="640829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F0E8C4-F22F-4115-BFF9-731C089BD7B0}"/>
              </a:ext>
              <a:ext uri="{C183D7F6-B498-43B3-948B-1728B52AA6E4}">
                <adec:decorative xmlns:adec="http://schemas.microsoft.com/office/drawing/2017/decorative" val="1"/>
              </a:ext>
            </a:extLst>
          </p:cNvPr>
          <p:cNvSpPr/>
          <p:nvPr userDrawn="1"/>
        </p:nvSpPr>
        <p:spPr>
          <a:xfrm>
            <a:off x="0" y="0"/>
            <a:ext cx="81534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 name="Rectangle 16">
            <a:extLst>
              <a:ext uri="{FF2B5EF4-FFF2-40B4-BE49-F238E27FC236}">
                <a16:creationId xmlns:a16="http://schemas.microsoft.com/office/drawing/2014/main" id="{D082772B-9710-45A8-9D16-12613E7BD4D4}"/>
              </a:ext>
              <a:ext uri="{C183D7F6-B498-43B3-948B-1728B52AA6E4}">
                <adec:decorative xmlns:adec="http://schemas.microsoft.com/office/drawing/2017/decorative" val="1"/>
              </a:ext>
            </a:extLst>
          </p:cNvPr>
          <p:cNvSpPr/>
          <p:nvPr userDrawn="1"/>
        </p:nvSpPr>
        <p:spPr>
          <a:xfrm>
            <a:off x="685800" y="685800"/>
            <a:ext cx="67818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52A839-69EA-494F-A4E7-B066C09CF24A}"/>
              </a:ext>
            </a:extLst>
          </p:cNvPr>
          <p:cNvSpPr>
            <a:spLocks noGrp="1"/>
          </p:cNvSpPr>
          <p:nvPr>
            <p:ph type="title" hasCustomPrompt="1"/>
          </p:nvPr>
        </p:nvSpPr>
        <p:spPr>
          <a:xfrm>
            <a:off x="1274064" y="964889"/>
            <a:ext cx="5605272" cy="914400"/>
          </a:xfrm>
        </p:spPr>
        <p:txBody>
          <a:bodyPr>
            <a:noAutofit/>
          </a:bodyPr>
          <a:lstStyle>
            <a:lvl1pPr marL="228600" indent="-228600" algn="ctr">
              <a:lnSpc>
                <a:spcPct val="100000"/>
              </a:lnSpc>
              <a:spcBef>
                <a:spcPts val="1000"/>
              </a:spcBef>
              <a:defRPr sz="3200" spc="300" baseline="0"/>
            </a:lvl1pPr>
          </a:lstStyle>
          <a:p>
            <a:r>
              <a:rPr lang="en-US" dirty="0"/>
              <a:t>CLICK TO EDIT MASTER TITLE STYLE</a:t>
            </a:r>
          </a:p>
        </p:txBody>
      </p:sp>
      <p:sp>
        <p:nvSpPr>
          <p:cNvPr id="16" name="Footer Placeholder 3">
            <a:extLst>
              <a:ext uri="{FF2B5EF4-FFF2-40B4-BE49-F238E27FC236}">
                <a16:creationId xmlns:a16="http://schemas.microsoft.com/office/drawing/2014/main" id="{2289EB81-6F63-41FF-8B72-E2D82EB50E07}"/>
              </a:ext>
            </a:extLst>
          </p:cNvPr>
          <p:cNvSpPr>
            <a:spLocks noGrp="1"/>
          </p:cNvSpPr>
          <p:nvPr>
            <p:ph type="ftr" sz="quarter" idx="15"/>
          </p:nvPr>
        </p:nvSpPr>
        <p:spPr>
          <a:xfrm rot="5400000">
            <a:off x="-1708136" y="3223750"/>
            <a:ext cx="4114800" cy="410501"/>
          </a:xfrm>
        </p:spPr>
        <p:txBody>
          <a:bodyPr/>
          <a:lstStyle/>
          <a:p>
            <a:r>
              <a:rPr lang="en-US" dirty="0"/>
              <a:t>Sample Footer Text</a:t>
            </a:r>
          </a:p>
        </p:txBody>
      </p:sp>
      <p:sp>
        <p:nvSpPr>
          <p:cNvPr id="10" name="Text Placeholder 9">
            <a:extLst>
              <a:ext uri="{FF2B5EF4-FFF2-40B4-BE49-F238E27FC236}">
                <a16:creationId xmlns:a16="http://schemas.microsoft.com/office/drawing/2014/main" id="{F2D898A5-86F4-4520-A618-C1CE7FCC1E94}"/>
              </a:ext>
            </a:extLst>
          </p:cNvPr>
          <p:cNvSpPr>
            <a:spLocks noGrp="1"/>
          </p:cNvSpPr>
          <p:nvPr>
            <p:ph type="body" sz="quarter" idx="13"/>
          </p:nvPr>
        </p:nvSpPr>
        <p:spPr>
          <a:xfrm>
            <a:off x="1309853" y="2135829"/>
            <a:ext cx="5600700" cy="3642347"/>
          </a:xfrm>
        </p:spPr>
        <p:txBody>
          <a:bodyPr/>
          <a:lstStyle>
            <a:lvl1pPr marL="0" indent="0">
              <a:buNone/>
              <a:defRPr lang="en-US" sz="2000" kern="1200" dirty="0" smtClean="0">
                <a:solidFill>
                  <a:schemeClr val="tx2">
                    <a:lumMod val="90000"/>
                  </a:schemeClr>
                </a:solidFill>
                <a:latin typeface="+mj-lt"/>
                <a:ea typeface="+mn-ea"/>
                <a:cs typeface="+mn-cs"/>
              </a:defRPr>
            </a:lvl1pPr>
            <a:lvl2pPr>
              <a:defRPr lang="en-US" sz="2000" kern="1200" dirty="0" smtClean="0">
                <a:solidFill>
                  <a:schemeClr val="tx2">
                    <a:lumMod val="90000"/>
                  </a:schemeClr>
                </a:solidFill>
                <a:latin typeface="+mj-lt"/>
                <a:ea typeface="+mn-ea"/>
                <a:cs typeface="+mn-cs"/>
              </a:defRPr>
            </a:lvl2pPr>
            <a:lvl3pPr>
              <a:defRPr lang="en-US" sz="2000" kern="1200" dirty="0" smtClean="0">
                <a:solidFill>
                  <a:schemeClr val="tx2">
                    <a:lumMod val="90000"/>
                  </a:schemeClr>
                </a:solidFill>
                <a:latin typeface="+mj-lt"/>
                <a:ea typeface="+mn-ea"/>
                <a:cs typeface="+mn-cs"/>
              </a:defRPr>
            </a:lvl3pPr>
            <a:lvl4pPr>
              <a:defRPr lang="en-US" sz="2000" kern="1200" dirty="0" smtClean="0">
                <a:solidFill>
                  <a:schemeClr val="tx2">
                    <a:lumMod val="90000"/>
                  </a:schemeClr>
                </a:solidFill>
                <a:latin typeface="+mj-lt"/>
                <a:ea typeface="+mn-ea"/>
                <a:cs typeface="+mn-cs"/>
              </a:defRPr>
            </a:lvl4pPr>
            <a:lvl5pPr>
              <a:defRPr lang="en-US" sz="2000" kern="1200" dirty="0">
                <a:solidFill>
                  <a:schemeClr val="tx2">
                    <a:lumMod val="90000"/>
                  </a:schemeClr>
                </a:solidFill>
                <a:latin typeface="+mj-lt"/>
                <a:ea typeface="+mn-ea"/>
                <a:cs typeface="+mn-cs"/>
              </a:defRPr>
            </a:lvl5pPr>
          </a:lstStyle>
          <a:p>
            <a:pPr lvl="0"/>
            <a:r>
              <a:rPr lang="en-US"/>
              <a:t>Click to edit Master text styles</a:t>
            </a:r>
          </a:p>
        </p:txBody>
      </p:sp>
      <p:sp>
        <p:nvSpPr>
          <p:cNvPr id="13" name="Picture Placeholder 12">
            <a:extLst>
              <a:ext uri="{FF2B5EF4-FFF2-40B4-BE49-F238E27FC236}">
                <a16:creationId xmlns:a16="http://schemas.microsoft.com/office/drawing/2014/main" id="{2D8262DD-38B7-432E-838E-874DEB156E0D}"/>
              </a:ext>
            </a:extLst>
          </p:cNvPr>
          <p:cNvSpPr>
            <a:spLocks noGrp="1"/>
          </p:cNvSpPr>
          <p:nvPr>
            <p:ph type="pic" sz="quarter" idx="10"/>
          </p:nvPr>
        </p:nvSpPr>
        <p:spPr>
          <a:xfrm>
            <a:off x="8839200" y="685800"/>
            <a:ext cx="2667000" cy="2400300"/>
          </a:xfrm>
        </p:spPr>
        <p:txBody>
          <a:bodyPr/>
          <a:lstStyle/>
          <a:p>
            <a:r>
              <a:rPr lang="en-US"/>
              <a:t>Click icon to add picture</a:t>
            </a:r>
            <a:endParaRPr lang="en-US" dirty="0"/>
          </a:p>
        </p:txBody>
      </p:sp>
      <p:sp>
        <p:nvSpPr>
          <p:cNvPr id="14" name="Picture Placeholder 12">
            <a:extLst>
              <a:ext uri="{FF2B5EF4-FFF2-40B4-BE49-F238E27FC236}">
                <a16:creationId xmlns:a16="http://schemas.microsoft.com/office/drawing/2014/main" id="{A1F656D3-42D5-4850-9BCE-034D55DCDBF9}"/>
              </a:ext>
            </a:extLst>
          </p:cNvPr>
          <p:cNvSpPr>
            <a:spLocks noGrp="1"/>
          </p:cNvSpPr>
          <p:nvPr>
            <p:ph type="pic" sz="quarter" idx="11"/>
          </p:nvPr>
        </p:nvSpPr>
        <p:spPr>
          <a:xfrm>
            <a:off x="8839200" y="3764738"/>
            <a:ext cx="2667000" cy="2404872"/>
          </a:xfrm>
        </p:spPr>
        <p:txBody>
          <a:bodyPr/>
          <a:lstStyle/>
          <a:p>
            <a:r>
              <a:rPr lang="en-US"/>
              <a:t>Click icon to add picture</a:t>
            </a:r>
            <a:endParaRPr lang="en-US" dirty="0"/>
          </a:p>
        </p:txBody>
      </p:sp>
      <p:sp>
        <p:nvSpPr>
          <p:cNvPr id="15" name="Date Placeholder 2">
            <a:extLst>
              <a:ext uri="{FF2B5EF4-FFF2-40B4-BE49-F238E27FC236}">
                <a16:creationId xmlns:a16="http://schemas.microsoft.com/office/drawing/2014/main" id="{5E061156-5BF8-492F-93F2-A0C925229EF0}"/>
              </a:ext>
            </a:extLst>
          </p:cNvPr>
          <p:cNvSpPr>
            <a:spLocks noGrp="1"/>
          </p:cNvSpPr>
          <p:nvPr>
            <p:ph type="dt" sz="half" idx="14"/>
          </p:nvPr>
        </p:nvSpPr>
        <p:spPr>
          <a:xfrm rot="5400000">
            <a:off x="9800022" y="3223751"/>
            <a:ext cx="4114801" cy="410501"/>
          </a:xfrm>
        </p:spPr>
        <p:txBody>
          <a:bodyPr/>
          <a:lstStyle/>
          <a:p>
            <a:r>
              <a:rPr lang="en-US" dirty="0"/>
              <a:t>2/1/20XX</a:t>
            </a:r>
          </a:p>
        </p:txBody>
      </p:sp>
      <p:sp>
        <p:nvSpPr>
          <p:cNvPr id="18" name="Slide Number Placeholder 4">
            <a:extLst>
              <a:ext uri="{FF2B5EF4-FFF2-40B4-BE49-F238E27FC236}">
                <a16:creationId xmlns:a16="http://schemas.microsoft.com/office/drawing/2014/main" id="{DE11E1B1-2B5D-421D-9903-5D4845A77B77}"/>
              </a:ext>
            </a:extLst>
          </p:cNvPr>
          <p:cNvSpPr>
            <a:spLocks noGrp="1"/>
          </p:cNvSpPr>
          <p:nvPr>
            <p:ph type="sldNum" sz="quarter" idx="16"/>
          </p:nvPr>
        </p:nvSpPr>
        <p:spPr>
          <a:xfrm>
            <a:off x="11116340" y="6356350"/>
            <a:ext cx="871868" cy="365125"/>
          </a:xfrm>
        </p:spPr>
        <p:txBody>
          <a:bodyPr/>
          <a:lstStyle/>
          <a:p>
            <a:fld id="{F8E28480-1C08-4458-AD97-0283E6FFD09D}" type="slidenum">
              <a:rPr lang="en-US" smtClean="0"/>
              <a:pPr/>
              <a:t>‹#›</a:t>
            </a:fld>
            <a:endParaRPr lang="en-US" dirty="0"/>
          </a:p>
        </p:txBody>
      </p:sp>
    </p:spTree>
    <p:extLst>
      <p:ext uri="{BB962C8B-B14F-4D97-AF65-F5344CB8AC3E}">
        <p14:creationId xmlns:p14="http://schemas.microsoft.com/office/powerpoint/2010/main" val="3554599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186BBE9-85AC-4FEF-8647-85DC61E30B35}"/>
              </a:ext>
              <a:ext uri="{C183D7F6-B498-43B3-948B-1728B52AA6E4}">
                <adec:decorative xmlns:adec="http://schemas.microsoft.com/office/drawing/2017/decorative" val="1"/>
              </a:ext>
            </a:extLst>
          </p:cNvPr>
          <p:cNvSpPr/>
          <p:nvPr userDrawn="1"/>
        </p:nvSpPr>
        <p:spPr>
          <a:xfrm>
            <a:off x="7467600" y="1732305"/>
            <a:ext cx="3390900" cy="3482992"/>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9">
            <a:extLst>
              <a:ext uri="{FF2B5EF4-FFF2-40B4-BE49-F238E27FC236}">
                <a16:creationId xmlns:a16="http://schemas.microsoft.com/office/drawing/2014/main" id="{334835FD-1AFB-4FBE-BCCE-D5FAD1E9E8D2}"/>
              </a:ext>
            </a:extLst>
          </p:cNvPr>
          <p:cNvSpPr>
            <a:spLocks noGrp="1"/>
          </p:cNvSpPr>
          <p:nvPr>
            <p:ph type="pic" sz="quarter" idx="15"/>
          </p:nvPr>
        </p:nvSpPr>
        <p:spPr>
          <a:xfrm>
            <a:off x="0" y="0"/>
            <a:ext cx="12192000" cy="6858000"/>
          </a:xfrm>
          <a:custGeom>
            <a:avLst/>
            <a:gdLst>
              <a:gd name="connsiteX0" fmla="*/ 7467600 w 12192000"/>
              <a:gd name="connsiteY0" fmla="*/ 1732305 h 6858000"/>
              <a:gd name="connsiteX1" fmla="*/ 7467600 w 12192000"/>
              <a:gd name="connsiteY1" fmla="*/ 5215297 h 6858000"/>
              <a:gd name="connsiteX2" fmla="*/ 10858500 w 12192000"/>
              <a:gd name="connsiteY2" fmla="*/ 5215297 h 6858000"/>
              <a:gd name="connsiteX3" fmla="*/ 10858500 w 12192000"/>
              <a:gd name="connsiteY3" fmla="*/ 173230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7467600" y="1732305"/>
                </a:moveTo>
                <a:lnTo>
                  <a:pt x="7467600" y="5215297"/>
                </a:lnTo>
                <a:lnTo>
                  <a:pt x="10858500" y="5215297"/>
                </a:lnTo>
                <a:lnTo>
                  <a:pt x="10858500" y="1732305"/>
                </a:lnTo>
                <a:close/>
                <a:moveTo>
                  <a:pt x="0" y="0"/>
                </a:moveTo>
                <a:lnTo>
                  <a:pt x="12192000" y="0"/>
                </a:lnTo>
                <a:lnTo>
                  <a:pt x="12192000" y="6858000"/>
                </a:lnTo>
                <a:lnTo>
                  <a:pt x="0" y="6858000"/>
                </a:lnTo>
                <a:close/>
              </a:path>
            </a:pathLst>
          </a:custGeom>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7D50E5CE-ECB4-4D9A-95BD-EF41E78834EE}"/>
              </a:ext>
            </a:extLst>
          </p:cNvPr>
          <p:cNvSpPr>
            <a:spLocks noGrp="1"/>
          </p:cNvSpPr>
          <p:nvPr>
            <p:ph type="title" hasCustomPrompt="1"/>
          </p:nvPr>
        </p:nvSpPr>
        <p:spPr>
          <a:xfrm>
            <a:off x="7750629" y="2057400"/>
            <a:ext cx="2804191" cy="1775012"/>
          </a:xfrm>
        </p:spPr>
        <p:txBody>
          <a:bodyPr>
            <a:normAutofit/>
          </a:bodyPr>
          <a:lstStyle>
            <a:lvl1pPr marL="0" indent="0" algn="ctr">
              <a:lnSpc>
                <a:spcPct val="100000"/>
              </a:lnSpc>
              <a:spcBef>
                <a:spcPts val="1000"/>
              </a:spcBef>
              <a:defRPr sz="3200" spc="300" baseline="0">
                <a:solidFill>
                  <a:schemeClr val="bg1"/>
                </a:solidFill>
              </a:defRPr>
            </a:lvl1pPr>
          </a:lstStyle>
          <a:p>
            <a:r>
              <a:rPr lang="en-US" dirty="0"/>
              <a:t>CLICK TO EDIT MASTER TITLE STYLE</a:t>
            </a:r>
          </a:p>
        </p:txBody>
      </p:sp>
      <p:sp>
        <p:nvSpPr>
          <p:cNvPr id="12" name="Text Placeholder 11">
            <a:extLst>
              <a:ext uri="{FF2B5EF4-FFF2-40B4-BE49-F238E27FC236}">
                <a16:creationId xmlns:a16="http://schemas.microsoft.com/office/drawing/2014/main" id="{15B8F8B4-7A4C-46FC-86C4-7EDF3965E8AF}"/>
              </a:ext>
            </a:extLst>
          </p:cNvPr>
          <p:cNvSpPr>
            <a:spLocks noGrp="1"/>
          </p:cNvSpPr>
          <p:nvPr>
            <p:ph type="body" sz="quarter" idx="14"/>
          </p:nvPr>
        </p:nvSpPr>
        <p:spPr>
          <a:xfrm>
            <a:off x="7831744" y="3986140"/>
            <a:ext cx="2663825" cy="976312"/>
          </a:xfrm>
        </p:spPr>
        <p:txBody>
          <a:bodyPr/>
          <a:lstStyle>
            <a:lvl1pPr marL="0" indent="0" algn="ctr">
              <a:buNone/>
              <a:defRPr lang="en-US" sz="2000" i="1" kern="1200" dirty="0" smtClean="0">
                <a:solidFill>
                  <a:schemeClr val="bg1"/>
                </a:solidFill>
                <a:latin typeface="+mj-lt"/>
                <a:ea typeface="+mn-ea"/>
                <a:cs typeface="+mn-cs"/>
              </a:defRPr>
            </a:lvl1pPr>
          </a:lstStyle>
          <a:p>
            <a:pPr lvl="0"/>
            <a:r>
              <a:rPr lang="en-US"/>
              <a:t>Click to edit Master text styles</a:t>
            </a:r>
          </a:p>
        </p:txBody>
      </p:sp>
    </p:spTree>
    <p:extLst>
      <p:ext uri="{BB962C8B-B14F-4D97-AF65-F5344CB8AC3E}">
        <p14:creationId xmlns:p14="http://schemas.microsoft.com/office/powerpoint/2010/main" val="2407233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F888699-B2F4-4D1E-9B99-FB38DB6F8614}"/>
              </a:ext>
              <a:ext uri="{C183D7F6-B498-43B3-948B-1728B52AA6E4}">
                <adec:decorative xmlns:adec="http://schemas.microsoft.com/office/drawing/2017/decorative" val="1"/>
              </a:ext>
            </a:extLst>
          </p:cNvPr>
          <p:cNvSpPr/>
          <p:nvPr userDrawn="1"/>
        </p:nvSpPr>
        <p:spPr>
          <a:xfrm>
            <a:off x="-1" y="0"/>
            <a:ext cx="12192001"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59C0F5F-52B5-4046-92E2-12C9AE3A010A}"/>
              </a:ext>
              <a:ext uri="{C183D7F6-B498-43B3-948B-1728B52AA6E4}">
                <adec:decorative xmlns:adec="http://schemas.microsoft.com/office/drawing/2017/decorative" val="1"/>
              </a:ext>
            </a:extLst>
          </p:cNvPr>
          <p:cNvSpPr/>
          <p:nvPr userDrawn="1"/>
        </p:nvSpPr>
        <p:spPr>
          <a:xfrm>
            <a:off x="685799" y="685801"/>
            <a:ext cx="10820401" cy="5486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6C531D59-0AA7-4A6E-A153-F12AF50DEB51}"/>
              </a:ext>
            </a:extLst>
          </p:cNvPr>
          <p:cNvSpPr>
            <a:spLocks noGrp="1"/>
          </p:cNvSpPr>
          <p:nvPr>
            <p:ph type="title"/>
          </p:nvPr>
        </p:nvSpPr>
        <p:spPr>
          <a:xfrm>
            <a:off x="1279525" y="1128712"/>
            <a:ext cx="9582507" cy="737575"/>
          </a:xfrm>
        </p:spPr>
        <p:txBody>
          <a:bodyPr>
            <a:normAutofit/>
          </a:bodyPr>
          <a:lstStyle>
            <a:lvl1pPr algn="ctr">
              <a:defRPr sz="3200" cap="all" spc="300" baseline="0"/>
            </a:lvl1pPr>
          </a:lstStyle>
          <a:p>
            <a:r>
              <a:rPr lang="en-US"/>
              <a:t>Click to edit Master title style</a:t>
            </a:r>
            <a:endParaRPr lang="en-US" dirty="0"/>
          </a:p>
        </p:txBody>
      </p:sp>
      <p:sp>
        <p:nvSpPr>
          <p:cNvPr id="27" name="Footer Placeholder 3">
            <a:extLst>
              <a:ext uri="{FF2B5EF4-FFF2-40B4-BE49-F238E27FC236}">
                <a16:creationId xmlns:a16="http://schemas.microsoft.com/office/drawing/2014/main" id="{A8CB739F-40B1-4B56-9FC7-D0C3D6C6A98E}"/>
              </a:ext>
            </a:extLst>
          </p:cNvPr>
          <p:cNvSpPr>
            <a:spLocks noGrp="1"/>
          </p:cNvSpPr>
          <p:nvPr>
            <p:ph type="ftr" sz="quarter" idx="22"/>
          </p:nvPr>
        </p:nvSpPr>
        <p:spPr>
          <a:xfrm rot="5400000">
            <a:off x="-1708136" y="3223750"/>
            <a:ext cx="4114800" cy="410501"/>
          </a:xfrm>
        </p:spPr>
        <p:txBody>
          <a:bodyPr/>
          <a:lstStyle/>
          <a:p>
            <a:r>
              <a:rPr lang="en-US" dirty="0"/>
              <a:t>Sample Footer Text</a:t>
            </a:r>
          </a:p>
        </p:txBody>
      </p:sp>
      <p:sp>
        <p:nvSpPr>
          <p:cNvPr id="19" name="Picture Placeholder 18">
            <a:extLst>
              <a:ext uri="{FF2B5EF4-FFF2-40B4-BE49-F238E27FC236}">
                <a16:creationId xmlns:a16="http://schemas.microsoft.com/office/drawing/2014/main" id="{F4662255-912C-47B2-9F89-E8EA289186C3}"/>
              </a:ext>
            </a:extLst>
          </p:cNvPr>
          <p:cNvSpPr>
            <a:spLocks noGrp="1"/>
          </p:cNvSpPr>
          <p:nvPr>
            <p:ph type="pic" sz="quarter" idx="10"/>
          </p:nvPr>
        </p:nvSpPr>
        <p:spPr>
          <a:xfrm>
            <a:off x="1279525" y="2155389"/>
            <a:ext cx="2003425" cy="2002536"/>
          </a:xfrm>
        </p:spPr>
        <p:txBody>
          <a:bodyPr/>
          <a:lstStyle/>
          <a:p>
            <a:r>
              <a:rPr lang="en-US"/>
              <a:t>Click icon to add picture</a:t>
            </a:r>
            <a:endParaRPr lang="en-US" dirty="0"/>
          </a:p>
        </p:txBody>
      </p:sp>
      <p:sp>
        <p:nvSpPr>
          <p:cNvPr id="13" name="Text Placeholder 2">
            <a:extLst>
              <a:ext uri="{FF2B5EF4-FFF2-40B4-BE49-F238E27FC236}">
                <a16:creationId xmlns:a16="http://schemas.microsoft.com/office/drawing/2014/main" id="{14BC86AA-75EF-424D-A00E-E44E64F49307}"/>
              </a:ext>
            </a:extLst>
          </p:cNvPr>
          <p:cNvSpPr>
            <a:spLocks noGrp="1"/>
          </p:cNvSpPr>
          <p:nvPr>
            <p:ph type="body" sz="quarter" idx="16"/>
          </p:nvPr>
        </p:nvSpPr>
        <p:spPr>
          <a:xfrm>
            <a:off x="1265795" y="4445636"/>
            <a:ext cx="2011363" cy="545126"/>
          </a:xfrm>
        </p:spPr>
        <p:txBody>
          <a:bodyPr/>
          <a:lstStyle>
            <a:lvl1pPr marL="0" indent="0" algn="ctr">
              <a:buNone/>
              <a:defRPr/>
            </a:lvl1pPr>
          </a:lstStyle>
          <a:p>
            <a:pPr lvl="0"/>
            <a:r>
              <a:rPr lang="en-US"/>
              <a:t>Click to edit Master text styles</a:t>
            </a:r>
          </a:p>
        </p:txBody>
      </p:sp>
      <p:sp>
        <p:nvSpPr>
          <p:cNvPr id="14" name="Text Placeholder 2">
            <a:extLst>
              <a:ext uri="{FF2B5EF4-FFF2-40B4-BE49-F238E27FC236}">
                <a16:creationId xmlns:a16="http://schemas.microsoft.com/office/drawing/2014/main" id="{4651915F-8813-4F19-9282-4069723EC96E}"/>
              </a:ext>
            </a:extLst>
          </p:cNvPr>
          <p:cNvSpPr>
            <a:spLocks noGrp="1"/>
          </p:cNvSpPr>
          <p:nvPr>
            <p:ph type="body" sz="quarter" idx="17"/>
          </p:nvPr>
        </p:nvSpPr>
        <p:spPr>
          <a:xfrm>
            <a:off x="1258339" y="5030809"/>
            <a:ext cx="2011363" cy="545126"/>
          </a:xfrm>
        </p:spPr>
        <p:txBody>
          <a:bodyPr/>
          <a:lstStyle>
            <a:lvl1pPr marL="0" indent="0" algn="ctr">
              <a:buNone/>
              <a:defRPr lang="en-US" sz="1800" kern="1200" dirty="0" smtClean="0">
                <a:solidFill>
                  <a:schemeClr val="tx2"/>
                </a:solidFill>
                <a:latin typeface="+mj-lt"/>
                <a:ea typeface="+mn-ea"/>
                <a:cs typeface="+mn-cs"/>
              </a:defRPr>
            </a:lvl1pPr>
          </a:lstStyle>
          <a:p>
            <a:pPr lvl="0"/>
            <a:r>
              <a:rPr lang="en-US"/>
              <a:t>Click to edit Master text styles</a:t>
            </a:r>
          </a:p>
        </p:txBody>
      </p:sp>
      <p:sp>
        <p:nvSpPr>
          <p:cNvPr id="20" name="Picture Placeholder 18">
            <a:extLst>
              <a:ext uri="{FF2B5EF4-FFF2-40B4-BE49-F238E27FC236}">
                <a16:creationId xmlns:a16="http://schemas.microsoft.com/office/drawing/2014/main" id="{BDD03108-13F4-4623-8FF3-A81028227179}"/>
              </a:ext>
            </a:extLst>
          </p:cNvPr>
          <p:cNvSpPr>
            <a:spLocks noGrp="1"/>
          </p:cNvSpPr>
          <p:nvPr>
            <p:ph type="pic" sz="quarter" idx="11"/>
          </p:nvPr>
        </p:nvSpPr>
        <p:spPr>
          <a:xfrm>
            <a:off x="3804132" y="2155389"/>
            <a:ext cx="2003425" cy="2002536"/>
          </a:xfrm>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85FEA53B-7103-43EE-A27D-C03676BE7A3E}"/>
              </a:ext>
            </a:extLst>
          </p:cNvPr>
          <p:cNvSpPr>
            <a:spLocks noGrp="1"/>
          </p:cNvSpPr>
          <p:nvPr>
            <p:ph type="body" sz="quarter" idx="14"/>
          </p:nvPr>
        </p:nvSpPr>
        <p:spPr>
          <a:xfrm>
            <a:off x="3803650" y="4446588"/>
            <a:ext cx="2011363" cy="545126"/>
          </a:xfrm>
        </p:spPr>
        <p:txBody>
          <a:bodyPr/>
          <a:lstStyle>
            <a:lvl1pPr marL="0" indent="0" algn="ctr">
              <a:buNone/>
              <a:defRPr/>
            </a:lvl1pPr>
          </a:lstStyle>
          <a:p>
            <a:pPr lvl="0"/>
            <a:r>
              <a:rPr lang="en-US"/>
              <a:t>Click to edit Master text styles</a:t>
            </a:r>
          </a:p>
        </p:txBody>
      </p:sp>
      <p:sp>
        <p:nvSpPr>
          <p:cNvPr id="12" name="Text Placeholder 2">
            <a:extLst>
              <a:ext uri="{FF2B5EF4-FFF2-40B4-BE49-F238E27FC236}">
                <a16:creationId xmlns:a16="http://schemas.microsoft.com/office/drawing/2014/main" id="{D2D40785-78DE-4A0A-BE87-FBA306D4E0E8}"/>
              </a:ext>
            </a:extLst>
          </p:cNvPr>
          <p:cNvSpPr>
            <a:spLocks noGrp="1"/>
          </p:cNvSpPr>
          <p:nvPr>
            <p:ph type="body" sz="quarter" idx="15"/>
          </p:nvPr>
        </p:nvSpPr>
        <p:spPr>
          <a:xfrm>
            <a:off x="3796194" y="5031761"/>
            <a:ext cx="2011363" cy="545126"/>
          </a:xfrm>
        </p:spPr>
        <p:txBody>
          <a:bodyPr/>
          <a:lstStyle>
            <a:lvl1pPr marL="0" indent="0" algn="ctr">
              <a:buNone/>
              <a:defRPr lang="en-US" sz="1800" kern="1200" dirty="0" smtClean="0">
                <a:solidFill>
                  <a:schemeClr val="tx2"/>
                </a:solidFill>
                <a:latin typeface="+mj-lt"/>
                <a:ea typeface="+mn-ea"/>
                <a:cs typeface="+mn-cs"/>
              </a:defRPr>
            </a:lvl1pPr>
          </a:lstStyle>
          <a:p>
            <a:pPr lvl="0"/>
            <a:r>
              <a:rPr lang="en-US"/>
              <a:t>Click to edit Master text styles</a:t>
            </a:r>
          </a:p>
        </p:txBody>
      </p:sp>
      <p:sp>
        <p:nvSpPr>
          <p:cNvPr id="21" name="Picture Placeholder 18">
            <a:extLst>
              <a:ext uri="{FF2B5EF4-FFF2-40B4-BE49-F238E27FC236}">
                <a16:creationId xmlns:a16="http://schemas.microsoft.com/office/drawing/2014/main" id="{91167149-D0F9-4485-9BE8-A52BED2664AC}"/>
              </a:ext>
            </a:extLst>
          </p:cNvPr>
          <p:cNvSpPr>
            <a:spLocks noGrp="1"/>
          </p:cNvSpPr>
          <p:nvPr>
            <p:ph type="pic" sz="quarter" idx="12"/>
          </p:nvPr>
        </p:nvSpPr>
        <p:spPr>
          <a:xfrm>
            <a:off x="6332269" y="2155389"/>
            <a:ext cx="2003425" cy="2002536"/>
          </a:xfrm>
        </p:spPr>
        <p:txBody>
          <a:bodyPr/>
          <a:lstStyle/>
          <a:p>
            <a:r>
              <a:rPr lang="en-US"/>
              <a:t>Click icon to add picture</a:t>
            </a:r>
            <a:endParaRPr lang="en-US" dirty="0"/>
          </a:p>
        </p:txBody>
      </p:sp>
      <p:sp>
        <p:nvSpPr>
          <p:cNvPr id="15" name="Text Placeholder 2">
            <a:extLst>
              <a:ext uri="{FF2B5EF4-FFF2-40B4-BE49-F238E27FC236}">
                <a16:creationId xmlns:a16="http://schemas.microsoft.com/office/drawing/2014/main" id="{AB40F8CF-C64A-4DB4-9A1A-7BFAC245F02A}"/>
              </a:ext>
            </a:extLst>
          </p:cNvPr>
          <p:cNvSpPr>
            <a:spLocks noGrp="1"/>
          </p:cNvSpPr>
          <p:nvPr>
            <p:ph type="body" sz="quarter" idx="18"/>
          </p:nvPr>
        </p:nvSpPr>
        <p:spPr>
          <a:xfrm>
            <a:off x="6333721" y="4445636"/>
            <a:ext cx="2011363" cy="545126"/>
          </a:xfrm>
        </p:spPr>
        <p:txBody>
          <a:bodyPr/>
          <a:lstStyle>
            <a:lvl1pPr marL="0" indent="0" algn="ctr">
              <a:buNone/>
              <a:defRPr/>
            </a:lvl1pPr>
          </a:lstStyle>
          <a:p>
            <a:pPr lvl="0"/>
            <a:r>
              <a:rPr lang="en-US"/>
              <a:t>Click to edit Master text styles</a:t>
            </a:r>
          </a:p>
        </p:txBody>
      </p:sp>
      <p:sp>
        <p:nvSpPr>
          <p:cNvPr id="16" name="Text Placeholder 2">
            <a:extLst>
              <a:ext uri="{FF2B5EF4-FFF2-40B4-BE49-F238E27FC236}">
                <a16:creationId xmlns:a16="http://schemas.microsoft.com/office/drawing/2014/main" id="{CF3F1EF2-8FAE-4D87-AF55-EB9978D55F87}"/>
              </a:ext>
            </a:extLst>
          </p:cNvPr>
          <p:cNvSpPr>
            <a:spLocks noGrp="1"/>
          </p:cNvSpPr>
          <p:nvPr>
            <p:ph type="body" sz="quarter" idx="19"/>
          </p:nvPr>
        </p:nvSpPr>
        <p:spPr>
          <a:xfrm>
            <a:off x="6326265" y="5030809"/>
            <a:ext cx="2011363" cy="545126"/>
          </a:xfrm>
        </p:spPr>
        <p:txBody>
          <a:bodyPr/>
          <a:lstStyle>
            <a:lvl1pPr marL="0" indent="0" algn="ctr">
              <a:buNone/>
              <a:defRPr lang="en-US" sz="1800" kern="1200" dirty="0" smtClean="0">
                <a:solidFill>
                  <a:schemeClr val="tx2"/>
                </a:solidFill>
                <a:latin typeface="+mj-lt"/>
                <a:ea typeface="+mn-ea"/>
                <a:cs typeface="+mn-cs"/>
              </a:defRPr>
            </a:lvl1pPr>
          </a:lstStyle>
          <a:p>
            <a:pPr lvl="0"/>
            <a:r>
              <a:rPr lang="en-US"/>
              <a:t>Click to edit Master text styles</a:t>
            </a:r>
          </a:p>
        </p:txBody>
      </p:sp>
      <p:sp>
        <p:nvSpPr>
          <p:cNvPr id="22" name="Picture Placeholder 18">
            <a:extLst>
              <a:ext uri="{FF2B5EF4-FFF2-40B4-BE49-F238E27FC236}">
                <a16:creationId xmlns:a16="http://schemas.microsoft.com/office/drawing/2014/main" id="{1A66F4CC-066D-41CE-A8F6-A452F518D57B}"/>
              </a:ext>
            </a:extLst>
          </p:cNvPr>
          <p:cNvSpPr>
            <a:spLocks noGrp="1"/>
          </p:cNvSpPr>
          <p:nvPr>
            <p:ph type="pic" sz="quarter" idx="13"/>
          </p:nvPr>
        </p:nvSpPr>
        <p:spPr>
          <a:xfrm>
            <a:off x="8858607" y="2155389"/>
            <a:ext cx="2003425" cy="2002536"/>
          </a:xfrm>
        </p:spPr>
        <p:txBody>
          <a:bodyPr/>
          <a:lstStyle/>
          <a:p>
            <a:r>
              <a:rPr lang="en-US"/>
              <a:t>Click icon to add picture</a:t>
            </a:r>
            <a:endParaRPr lang="en-US" dirty="0"/>
          </a:p>
        </p:txBody>
      </p:sp>
      <p:sp>
        <p:nvSpPr>
          <p:cNvPr id="18" name="Text Placeholder 2">
            <a:extLst>
              <a:ext uri="{FF2B5EF4-FFF2-40B4-BE49-F238E27FC236}">
                <a16:creationId xmlns:a16="http://schemas.microsoft.com/office/drawing/2014/main" id="{5FA1103C-3979-4242-A077-18B4BD99A79A}"/>
              </a:ext>
            </a:extLst>
          </p:cNvPr>
          <p:cNvSpPr>
            <a:spLocks noGrp="1"/>
          </p:cNvSpPr>
          <p:nvPr>
            <p:ph type="body" sz="quarter" idx="20"/>
          </p:nvPr>
        </p:nvSpPr>
        <p:spPr>
          <a:xfrm>
            <a:off x="8863792" y="4445636"/>
            <a:ext cx="2011363" cy="545126"/>
          </a:xfrm>
        </p:spPr>
        <p:txBody>
          <a:bodyPr/>
          <a:lstStyle>
            <a:lvl1pPr marL="0" indent="0" algn="ctr">
              <a:buNone/>
              <a:defRPr/>
            </a:lvl1pPr>
          </a:lstStyle>
          <a:p>
            <a:pPr lvl="0"/>
            <a:r>
              <a:rPr lang="en-US"/>
              <a:t>Click to edit Master text styles</a:t>
            </a:r>
          </a:p>
        </p:txBody>
      </p:sp>
      <p:sp>
        <p:nvSpPr>
          <p:cNvPr id="23" name="Text Placeholder 2">
            <a:extLst>
              <a:ext uri="{FF2B5EF4-FFF2-40B4-BE49-F238E27FC236}">
                <a16:creationId xmlns:a16="http://schemas.microsoft.com/office/drawing/2014/main" id="{48AFB00F-138B-4D19-BB2E-61BF5D57CD23}"/>
              </a:ext>
            </a:extLst>
          </p:cNvPr>
          <p:cNvSpPr>
            <a:spLocks noGrp="1"/>
          </p:cNvSpPr>
          <p:nvPr>
            <p:ph type="body" sz="quarter" idx="21"/>
          </p:nvPr>
        </p:nvSpPr>
        <p:spPr>
          <a:xfrm>
            <a:off x="8856336" y="5030809"/>
            <a:ext cx="2011363" cy="545126"/>
          </a:xfrm>
        </p:spPr>
        <p:txBody>
          <a:bodyPr/>
          <a:lstStyle>
            <a:lvl1pPr marL="0" indent="0" algn="ctr">
              <a:buNone/>
              <a:defRPr lang="en-US" sz="1800" kern="1200" dirty="0" smtClean="0">
                <a:solidFill>
                  <a:schemeClr val="tx2"/>
                </a:solidFill>
                <a:latin typeface="+mj-lt"/>
                <a:ea typeface="+mn-ea"/>
                <a:cs typeface="+mn-cs"/>
              </a:defRPr>
            </a:lvl1pPr>
          </a:lstStyle>
          <a:p>
            <a:pPr lvl="0"/>
            <a:r>
              <a:rPr lang="en-US"/>
              <a:t>Click to edit Master text styles</a:t>
            </a:r>
          </a:p>
        </p:txBody>
      </p:sp>
      <p:sp>
        <p:nvSpPr>
          <p:cNvPr id="25" name="Date Placeholder 3">
            <a:extLst>
              <a:ext uri="{FF2B5EF4-FFF2-40B4-BE49-F238E27FC236}">
                <a16:creationId xmlns:a16="http://schemas.microsoft.com/office/drawing/2014/main" id="{DBE35EB5-8D79-4E90-872C-AF52B25E1F62}"/>
              </a:ext>
            </a:extLst>
          </p:cNvPr>
          <p:cNvSpPr>
            <a:spLocks noGrp="1"/>
          </p:cNvSpPr>
          <p:nvPr>
            <p:ph type="dt" sz="half" idx="4294967295"/>
          </p:nvPr>
        </p:nvSpPr>
        <p:spPr>
          <a:xfrm rot="5400000">
            <a:off x="9782174" y="3224214"/>
            <a:ext cx="4114800" cy="409575"/>
          </a:xfrm>
        </p:spPr>
        <p:txBody>
          <a:bodyPr/>
          <a:lstStyle/>
          <a:p>
            <a:r>
              <a:rPr lang="en-US" dirty="0"/>
              <a:t>2/1/20XX</a:t>
            </a:r>
          </a:p>
        </p:txBody>
      </p:sp>
      <p:sp>
        <p:nvSpPr>
          <p:cNvPr id="26" name="Slide Number Placeholder 5">
            <a:extLst>
              <a:ext uri="{FF2B5EF4-FFF2-40B4-BE49-F238E27FC236}">
                <a16:creationId xmlns:a16="http://schemas.microsoft.com/office/drawing/2014/main" id="{FC9F0DA2-B99D-4F44-9277-9BA3A1D929FF}"/>
              </a:ext>
            </a:extLst>
          </p:cNvPr>
          <p:cNvSpPr>
            <a:spLocks noGrp="1"/>
          </p:cNvSpPr>
          <p:nvPr>
            <p:ph type="sldNum" sz="quarter" idx="4294967295"/>
          </p:nvPr>
        </p:nvSpPr>
        <p:spPr>
          <a:xfrm>
            <a:off x="11506200" y="6356350"/>
            <a:ext cx="685800" cy="365125"/>
          </a:xfrm>
        </p:spPr>
        <p:txBody>
          <a:bodyPr/>
          <a:lstStyle/>
          <a:p>
            <a:pPr algn="ctr"/>
            <a:fld id="{54B97B59-3B2F-4E46-A216-C2A7D249F47E}" type="slidenum">
              <a:rPr lang="en-US" smtClean="0"/>
              <a:pPr algn="ctr"/>
              <a:t>‹#›</a:t>
            </a:fld>
            <a:endParaRPr lang="en-US" dirty="0"/>
          </a:p>
        </p:txBody>
      </p:sp>
    </p:spTree>
    <p:extLst>
      <p:ext uri="{BB962C8B-B14F-4D97-AF65-F5344CB8AC3E}">
        <p14:creationId xmlns:p14="http://schemas.microsoft.com/office/powerpoint/2010/main" val="269787070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0FB711-F0FD-482F-8C0C-73A394357D20}"/>
              </a:ex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A5B9AF-5A01-4BFC-9250-DF50A92820AE}"/>
              </a:ext>
            </a:extLst>
          </p:cNvPr>
          <p:cNvSpPr>
            <a:spLocks noGrp="1"/>
          </p:cNvSpPr>
          <p:nvPr>
            <p:ph type="title" hasCustomPrompt="1"/>
          </p:nvPr>
        </p:nvSpPr>
        <p:spPr>
          <a:xfrm>
            <a:off x="1026042" y="1371598"/>
            <a:ext cx="3987209" cy="2852057"/>
          </a:xfrm>
        </p:spPr>
        <p:txBody>
          <a:bodyPr>
            <a:normAutofit/>
          </a:bodyPr>
          <a:lstStyle>
            <a:lvl1pPr algn="ctr">
              <a:lnSpc>
                <a:spcPct val="100000"/>
              </a:lnSpc>
              <a:spcBef>
                <a:spcPts val="1000"/>
              </a:spcBef>
              <a:defRPr sz="3600" spc="300" baseline="0">
                <a:solidFill>
                  <a:schemeClr val="bg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FF7EC272-1CDA-49EE-A51D-80289D74B19B}"/>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15" name="Text Placeholder 14">
            <a:extLst>
              <a:ext uri="{FF2B5EF4-FFF2-40B4-BE49-F238E27FC236}">
                <a16:creationId xmlns:a16="http://schemas.microsoft.com/office/drawing/2014/main" id="{0E58EB54-7A97-4BDA-89DA-0C3B50AB5D1B}"/>
              </a:ext>
            </a:extLst>
          </p:cNvPr>
          <p:cNvSpPr>
            <a:spLocks noGrp="1"/>
          </p:cNvSpPr>
          <p:nvPr>
            <p:ph type="body" sz="quarter" idx="18"/>
          </p:nvPr>
        </p:nvSpPr>
        <p:spPr>
          <a:xfrm>
            <a:off x="1026042" y="4506686"/>
            <a:ext cx="3987209" cy="979715"/>
          </a:xfrm>
        </p:spPr>
        <p:txBody>
          <a:bodyPr/>
          <a:lstStyle>
            <a:lvl1pPr algn="ctr">
              <a:buNone/>
              <a:defRPr lang="en-US" sz="2400" i="1" kern="1200" dirty="0" smtClean="0">
                <a:solidFill>
                  <a:schemeClr val="bg1"/>
                </a:solidFill>
                <a:latin typeface="+mj-lt"/>
                <a:ea typeface="+mn-ea"/>
                <a:cs typeface="+mn-cs"/>
              </a:defRPr>
            </a:lvl1pPr>
          </a:lstStyle>
          <a:p>
            <a:pPr lvl="0"/>
            <a:r>
              <a:rPr lang="en-US"/>
              <a:t>Click to edit Master text styles</a:t>
            </a:r>
          </a:p>
        </p:txBody>
      </p:sp>
      <p:sp>
        <p:nvSpPr>
          <p:cNvPr id="17" name="Picture Placeholder 16">
            <a:extLst>
              <a:ext uri="{FF2B5EF4-FFF2-40B4-BE49-F238E27FC236}">
                <a16:creationId xmlns:a16="http://schemas.microsoft.com/office/drawing/2014/main" id="{9442EAB5-F425-4F03-8BE5-3BD953A108C1}"/>
              </a:ext>
            </a:extLst>
          </p:cNvPr>
          <p:cNvSpPr>
            <a:spLocks noGrp="1"/>
          </p:cNvSpPr>
          <p:nvPr>
            <p:ph type="pic" sz="quarter" idx="13"/>
          </p:nvPr>
        </p:nvSpPr>
        <p:spPr>
          <a:xfrm>
            <a:off x="6781800" y="682625"/>
            <a:ext cx="2230438" cy="2573338"/>
          </a:xfrm>
        </p:spPr>
        <p:txBody>
          <a:bodyPr/>
          <a:lstStyle/>
          <a:p>
            <a:r>
              <a:rPr lang="en-US"/>
              <a:t>Click icon to add picture</a:t>
            </a:r>
            <a:endParaRPr lang="en-US" dirty="0"/>
          </a:p>
        </p:txBody>
      </p:sp>
      <p:sp>
        <p:nvSpPr>
          <p:cNvPr id="18" name="Picture Placeholder 16">
            <a:extLst>
              <a:ext uri="{FF2B5EF4-FFF2-40B4-BE49-F238E27FC236}">
                <a16:creationId xmlns:a16="http://schemas.microsoft.com/office/drawing/2014/main" id="{C6529874-B997-42AB-BBB3-2CE23B26BD9D}"/>
              </a:ext>
            </a:extLst>
          </p:cNvPr>
          <p:cNvSpPr>
            <a:spLocks noGrp="1"/>
          </p:cNvSpPr>
          <p:nvPr>
            <p:ph type="pic" sz="quarter" idx="14"/>
          </p:nvPr>
        </p:nvSpPr>
        <p:spPr>
          <a:xfrm>
            <a:off x="9352222" y="682625"/>
            <a:ext cx="2153978" cy="2573338"/>
          </a:xfrm>
        </p:spPr>
        <p:txBody>
          <a:bodyPr/>
          <a:lstStyle/>
          <a:p>
            <a:r>
              <a:rPr lang="en-US"/>
              <a:t>Click icon to add picture</a:t>
            </a:r>
            <a:endParaRPr lang="en-US" dirty="0"/>
          </a:p>
        </p:txBody>
      </p:sp>
      <p:sp>
        <p:nvSpPr>
          <p:cNvPr id="20" name="Picture Placeholder 16">
            <a:extLst>
              <a:ext uri="{FF2B5EF4-FFF2-40B4-BE49-F238E27FC236}">
                <a16:creationId xmlns:a16="http://schemas.microsoft.com/office/drawing/2014/main" id="{AA605188-CCD4-4291-BF83-1ED9B4544B2E}"/>
              </a:ext>
            </a:extLst>
          </p:cNvPr>
          <p:cNvSpPr>
            <a:spLocks noGrp="1"/>
          </p:cNvSpPr>
          <p:nvPr>
            <p:ph type="pic" sz="quarter" idx="16"/>
          </p:nvPr>
        </p:nvSpPr>
        <p:spPr>
          <a:xfrm>
            <a:off x="6781516" y="3599121"/>
            <a:ext cx="2230438" cy="2573338"/>
          </a:xfrm>
        </p:spPr>
        <p:txBody>
          <a:bodyPr/>
          <a:lstStyle/>
          <a:p>
            <a:r>
              <a:rPr lang="en-US"/>
              <a:t>Click icon to add picture</a:t>
            </a:r>
            <a:endParaRPr lang="en-US" dirty="0"/>
          </a:p>
        </p:txBody>
      </p:sp>
      <p:sp>
        <p:nvSpPr>
          <p:cNvPr id="19" name="Picture Placeholder 16">
            <a:extLst>
              <a:ext uri="{FF2B5EF4-FFF2-40B4-BE49-F238E27FC236}">
                <a16:creationId xmlns:a16="http://schemas.microsoft.com/office/drawing/2014/main" id="{786F9C7D-3C9C-4579-A6F5-D9510E41CF2D}"/>
              </a:ext>
            </a:extLst>
          </p:cNvPr>
          <p:cNvSpPr>
            <a:spLocks noGrp="1"/>
          </p:cNvSpPr>
          <p:nvPr>
            <p:ph type="pic" sz="quarter" idx="15"/>
          </p:nvPr>
        </p:nvSpPr>
        <p:spPr>
          <a:xfrm>
            <a:off x="9352222" y="3599121"/>
            <a:ext cx="2153978" cy="2573338"/>
          </a:xfrm>
        </p:spPr>
        <p:txBody>
          <a:bodyPr/>
          <a:lstStyle/>
          <a:p>
            <a:r>
              <a:rPr lang="en-US"/>
              <a:t>Click icon to add picture</a:t>
            </a:r>
            <a:endParaRPr lang="en-US" dirty="0"/>
          </a:p>
        </p:txBody>
      </p:sp>
      <p:sp>
        <p:nvSpPr>
          <p:cNvPr id="3" name="Date Placeholder 2">
            <a:extLst>
              <a:ext uri="{FF2B5EF4-FFF2-40B4-BE49-F238E27FC236}">
                <a16:creationId xmlns:a16="http://schemas.microsoft.com/office/drawing/2014/main" id="{6A5D7937-881E-428C-BBB9-CFD456B6B8F0}"/>
              </a:ext>
            </a:extLst>
          </p:cNvPr>
          <p:cNvSpPr>
            <a:spLocks noGrp="1"/>
          </p:cNvSpPr>
          <p:nvPr>
            <p:ph type="dt" sz="half" idx="10"/>
          </p:nvPr>
        </p:nvSpPr>
        <p:spPr/>
        <p:txBody>
          <a:bodyPr/>
          <a:lstStyle/>
          <a:p>
            <a:r>
              <a:rPr lang="en-US" dirty="0"/>
              <a:t>2/1/20XX</a:t>
            </a:r>
          </a:p>
        </p:txBody>
      </p:sp>
      <p:sp>
        <p:nvSpPr>
          <p:cNvPr id="5" name="Slide Number Placeholder 4">
            <a:extLst>
              <a:ext uri="{FF2B5EF4-FFF2-40B4-BE49-F238E27FC236}">
                <a16:creationId xmlns:a16="http://schemas.microsoft.com/office/drawing/2014/main" id="{781AA779-6816-4CA0-BB13-97E8A97DFDE9}"/>
              </a:ext>
            </a:extLst>
          </p:cNvPr>
          <p:cNvSpPr>
            <a:spLocks noGrp="1"/>
          </p:cNvSpPr>
          <p:nvPr>
            <p:ph type="sldNum" sz="quarter" idx="12"/>
          </p:nvPr>
        </p:nvSpPr>
        <p:spPr/>
        <p:txBody>
          <a:bodyPr/>
          <a:lstStyle/>
          <a:p>
            <a:fld id="{F8E28480-1C08-4458-AD97-0283E6FFD09D}" type="slidenum">
              <a:rPr lang="en-US" smtClean="0"/>
              <a:pPr/>
              <a:t>‹#›</a:t>
            </a:fld>
            <a:endParaRPr lang="en-US" dirty="0"/>
          </a:p>
        </p:txBody>
      </p:sp>
    </p:spTree>
    <p:extLst>
      <p:ext uri="{BB962C8B-B14F-4D97-AF65-F5344CB8AC3E}">
        <p14:creationId xmlns:p14="http://schemas.microsoft.com/office/powerpoint/2010/main" val="1494333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9BBC74-EB51-49D7-B971-ECEF9CF61D41}"/>
              </a:ext>
              <a:ext uri="{C183D7F6-B498-43B3-948B-1728B52AA6E4}">
                <adec:decorative xmlns:adec="http://schemas.microsoft.com/office/drawing/2017/decorative" val="1"/>
              </a:ext>
            </a:extLst>
          </p:cNvPr>
          <p:cNvSpPr/>
          <p:nvPr userDrawn="1"/>
        </p:nvSpPr>
        <p:spPr>
          <a:xfrm>
            <a:off x="685800" y="685801"/>
            <a:ext cx="7467601"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47112E3-539C-42BB-BF3C-5D45BF2D8E61}"/>
              </a:ext>
            </a:extLst>
          </p:cNvPr>
          <p:cNvSpPr>
            <a:spLocks noGrp="1"/>
          </p:cNvSpPr>
          <p:nvPr>
            <p:ph type="title" hasCustomPrompt="1"/>
          </p:nvPr>
        </p:nvSpPr>
        <p:spPr>
          <a:xfrm>
            <a:off x="1360714" y="944564"/>
            <a:ext cx="6106886" cy="873350"/>
          </a:xfrm>
        </p:spPr>
        <p:txBody>
          <a:bodyPr>
            <a:normAutofit/>
          </a:bodyPr>
          <a:lstStyle>
            <a:lvl1pPr algn="ctr">
              <a:lnSpc>
                <a:spcPct val="100000"/>
              </a:lnSpc>
              <a:spcBef>
                <a:spcPts val="1000"/>
              </a:spcBef>
              <a:defRPr sz="3200" spc="300" baseline="0"/>
            </a:lvl1pPr>
          </a:lstStyle>
          <a:p>
            <a:r>
              <a:rPr lang="en-US" dirty="0"/>
              <a:t>CLICK TO EDIT MASTER TITLE STYLE</a:t>
            </a:r>
          </a:p>
        </p:txBody>
      </p:sp>
      <p:sp>
        <p:nvSpPr>
          <p:cNvPr id="4" name="Footer Placeholder 3">
            <a:extLst>
              <a:ext uri="{FF2B5EF4-FFF2-40B4-BE49-F238E27FC236}">
                <a16:creationId xmlns:a16="http://schemas.microsoft.com/office/drawing/2014/main" id="{610806B2-016E-4D04-B3A9-D00B8645D895}"/>
              </a:ext>
            </a:extLst>
          </p:cNvPr>
          <p:cNvSpPr>
            <a:spLocks noGrp="1"/>
          </p:cNvSpPr>
          <p:nvPr>
            <p:ph type="ftr" sz="quarter" idx="11"/>
          </p:nvPr>
        </p:nvSpPr>
        <p:spPr/>
        <p:txBody>
          <a:bodyPr/>
          <a:lstStyle/>
          <a:p>
            <a:r>
              <a:rPr lang="en-US" dirty="0"/>
              <a:t>Sample Footer Text</a:t>
            </a:r>
          </a:p>
        </p:txBody>
      </p:sp>
      <p:sp>
        <p:nvSpPr>
          <p:cNvPr id="14" name="Content Placeholder 13">
            <a:extLst>
              <a:ext uri="{FF2B5EF4-FFF2-40B4-BE49-F238E27FC236}">
                <a16:creationId xmlns:a16="http://schemas.microsoft.com/office/drawing/2014/main" id="{4CFE5E1A-5CA9-4FF2-949E-A804EA05C22E}"/>
              </a:ext>
            </a:extLst>
          </p:cNvPr>
          <p:cNvSpPr>
            <a:spLocks noGrp="1"/>
          </p:cNvSpPr>
          <p:nvPr>
            <p:ph sz="quarter" idx="14"/>
          </p:nvPr>
        </p:nvSpPr>
        <p:spPr>
          <a:xfrm>
            <a:off x="1371600" y="2057400"/>
            <a:ext cx="6096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F1503E13-8CCB-4B44-A160-FE91FECE41EA}"/>
              </a:ext>
            </a:extLst>
          </p:cNvPr>
          <p:cNvSpPr>
            <a:spLocks noGrp="1"/>
          </p:cNvSpPr>
          <p:nvPr>
            <p:ph type="pic" sz="quarter" idx="13"/>
          </p:nvPr>
        </p:nvSpPr>
        <p:spPr>
          <a:xfrm>
            <a:off x="8153400" y="685799"/>
            <a:ext cx="3397250" cy="5486401"/>
          </a:xfrm>
        </p:spPr>
        <p:txBody>
          <a:bodyPr/>
          <a:lstStyle/>
          <a:p>
            <a:r>
              <a:rPr lang="en-US"/>
              <a:t>Click icon to add picture</a:t>
            </a:r>
            <a:endParaRPr lang="en-US" dirty="0"/>
          </a:p>
        </p:txBody>
      </p:sp>
      <p:sp>
        <p:nvSpPr>
          <p:cNvPr id="3" name="Date Placeholder 2">
            <a:extLst>
              <a:ext uri="{FF2B5EF4-FFF2-40B4-BE49-F238E27FC236}">
                <a16:creationId xmlns:a16="http://schemas.microsoft.com/office/drawing/2014/main" id="{D0F59A49-6D3D-4BB6-ADBF-00E13E6C64F3}"/>
              </a:ext>
            </a:extLst>
          </p:cNvPr>
          <p:cNvSpPr>
            <a:spLocks noGrp="1"/>
          </p:cNvSpPr>
          <p:nvPr>
            <p:ph type="dt" sz="half" idx="10"/>
          </p:nvPr>
        </p:nvSpPr>
        <p:spPr/>
        <p:txBody>
          <a:bodyPr/>
          <a:lstStyle/>
          <a:p>
            <a:r>
              <a:rPr lang="en-US" dirty="0"/>
              <a:t>2/1/20XX</a:t>
            </a:r>
          </a:p>
        </p:txBody>
      </p:sp>
      <p:sp>
        <p:nvSpPr>
          <p:cNvPr id="5" name="Slide Number Placeholder 4">
            <a:extLst>
              <a:ext uri="{FF2B5EF4-FFF2-40B4-BE49-F238E27FC236}">
                <a16:creationId xmlns:a16="http://schemas.microsoft.com/office/drawing/2014/main" id="{4721B3EE-D7F0-4A71-9772-C0AF1B317788}"/>
              </a:ext>
            </a:extLst>
          </p:cNvPr>
          <p:cNvSpPr>
            <a:spLocks noGrp="1"/>
          </p:cNvSpPr>
          <p:nvPr>
            <p:ph type="sldNum" sz="quarter" idx="12"/>
          </p:nvPr>
        </p:nvSpPr>
        <p:spPr/>
        <p:txBody>
          <a:bodyPr/>
          <a:lstStyle/>
          <a:p>
            <a:fld id="{F8E28480-1C08-4458-AD97-0283E6FFD09D}" type="slidenum">
              <a:rPr lang="en-US" smtClean="0"/>
              <a:pPr/>
              <a:t>‹#›</a:t>
            </a:fld>
            <a:endParaRPr lang="en-US" dirty="0"/>
          </a:p>
        </p:txBody>
      </p:sp>
    </p:spTree>
    <p:extLst>
      <p:ext uri="{BB962C8B-B14F-4D97-AF65-F5344CB8AC3E}">
        <p14:creationId xmlns:p14="http://schemas.microsoft.com/office/powerpoint/2010/main" val="3401564766"/>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Chart and Table">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BE10E086-AEAC-48A4-AB62-9F294E799ABC}"/>
              </a:ext>
              <a:ext uri="{C183D7F6-B498-43B3-948B-1728B52AA6E4}">
                <adec:decorative xmlns:adec="http://schemas.microsoft.com/office/drawing/2017/decorative" val="1"/>
              </a:ext>
            </a:extLst>
          </p:cNvPr>
          <p:cNvSpPr/>
          <p:nvPr userDrawn="1"/>
        </p:nvSpPr>
        <p:spPr>
          <a:xfrm>
            <a:off x="-1" y="-1"/>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0 h 6858000"/>
              <a:gd name="connsiteX5" fmla="*/ 685800 w 12192001"/>
              <a:gd name="connsiteY5" fmla="*/ 685801 h 6858000"/>
              <a:gd name="connsiteX6" fmla="*/ 685800 w 12192001"/>
              <a:gd name="connsiteY6" fmla="*/ 6172200 h 6858000"/>
              <a:gd name="connsiteX7" fmla="*/ 11506201 w 12192001"/>
              <a:gd name="connsiteY7" fmla="*/ 6172200 h 6858000"/>
              <a:gd name="connsiteX8" fmla="*/ 11506201 w 12192001"/>
              <a:gd name="connsiteY8" fmla="*/ 685801 h 6858000"/>
              <a:gd name="connsiteX9" fmla="*/ 685800 w 12192001"/>
              <a:gd name="connsiteY9" fmla="*/ 6858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0"/>
                </a:lnTo>
                <a:close/>
                <a:moveTo>
                  <a:pt x="685800" y="685801"/>
                </a:moveTo>
                <a:lnTo>
                  <a:pt x="685800" y="6172200"/>
                </a:lnTo>
                <a:lnTo>
                  <a:pt x="11506201" y="6172200"/>
                </a:lnTo>
                <a:lnTo>
                  <a:pt x="11506201" y="685801"/>
                </a:lnTo>
                <a:lnTo>
                  <a:pt x="685800" y="685801"/>
                </a:lnTo>
                <a:close/>
              </a:path>
            </a:pathLst>
          </a:cu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1129086"/>
            <a:ext cx="9486900" cy="725118"/>
          </a:xfrm>
        </p:spPr>
        <p:txBody>
          <a:bodyPr anchor="b">
            <a:normAutofit/>
          </a:bodyPr>
          <a:lstStyle>
            <a:lvl1pPr algn="ctr">
              <a:defRPr sz="3200" cap="all" spc="300" baseline="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a:xfrm>
            <a:off x="1341581" y="2258568"/>
            <a:ext cx="956310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lvl1pPr>
              <a:defRPr>
                <a:solidFill>
                  <a:schemeClr val="bg1"/>
                </a:solidFill>
              </a:defRPr>
            </a:lvl1pPr>
          </a:lstStyle>
          <a:p>
            <a:r>
              <a:rPr lang="en-US" dirty="0"/>
              <a:t>2/1/20XX</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lvl1pPr>
              <a:defRPr>
                <a:solidFill>
                  <a:schemeClr val="bg1"/>
                </a:solidFill>
              </a:defRPr>
            </a:lvl1pPr>
          </a:lstStyle>
          <a:p>
            <a:fld id="{F8E28480-1C08-4458-AD97-0283E6FFD09D}" type="slidenum">
              <a:rPr lang="en-US" smtClean="0"/>
              <a:pPr/>
              <a:t>‹#›</a:t>
            </a:fld>
            <a:endParaRPr lang="en-US" dirty="0"/>
          </a:p>
        </p:txBody>
      </p:sp>
    </p:spTree>
    <p:extLst>
      <p:ext uri="{BB962C8B-B14F-4D97-AF65-F5344CB8AC3E}">
        <p14:creationId xmlns:p14="http://schemas.microsoft.com/office/powerpoint/2010/main" val="1787504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BE10E086-AEAC-48A4-AB62-9F294E799ABC}"/>
              </a:ext>
              <a:ext uri="{C183D7F6-B498-43B3-948B-1728B52AA6E4}">
                <adec:decorative xmlns:adec="http://schemas.microsoft.com/office/drawing/2017/decorative" val="1"/>
              </a:ext>
            </a:extLst>
          </p:cNvPr>
          <p:cNvSpPr/>
          <p:nvPr userDrawn="1"/>
        </p:nvSpPr>
        <p:spPr>
          <a:xfrm>
            <a:off x="-1" y="-1"/>
            <a:ext cx="12192001" cy="6858000"/>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 name="connsiteX4" fmla="*/ 0 w 12192001"/>
              <a:gd name="connsiteY4" fmla="*/ 0 h 6858000"/>
              <a:gd name="connsiteX5" fmla="*/ 685800 w 12192001"/>
              <a:gd name="connsiteY5" fmla="*/ 685801 h 6858000"/>
              <a:gd name="connsiteX6" fmla="*/ 685800 w 12192001"/>
              <a:gd name="connsiteY6" fmla="*/ 6172200 h 6858000"/>
              <a:gd name="connsiteX7" fmla="*/ 11506201 w 12192001"/>
              <a:gd name="connsiteY7" fmla="*/ 6172200 h 6858000"/>
              <a:gd name="connsiteX8" fmla="*/ 11506201 w 12192001"/>
              <a:gd name="connsiteY8" fmla="*/ 685801 h 6858000"/>
              <a:gd name="connsiteX9" fmla="*/ 685800 w 12192001"/>
              <a:gd name="connsiteY9" fmla="*/ 6858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858000">
                <a:moveTo>
                  <a:pt x="0" y="0"/>
                </a:moveTo>
                <a:lnTo>
                  <a:pt x="12192001" y="0"/>
                </a:lnTo>
                <a:lnTo>
                  <a:pt x="12192001" y="6858000"/>
                </a:lnTo>
                <a:lnTo>
                  <a:pt x="0" y="6858000"/>
                </a:lnTo>
                <a:lnTo>
                  <a:pt x="0" y="0"/>
                </a:lnTo>
                <a:close/>
                <a:moveTo>
                  <a:pt x="685800" y="685801"/>
                </a:moveTo>
                <a:lnTo>
                  <a:pt x="685800" y="6172200"/>
                </a:lnTo>
                <a:lnTo>
                  <a:pt x="11506201" y="6172200"/>
                </a:lnTo>
                <a:lnTo>
                  <a:pt x="11506201" y="685801"/>
                </a:lnTo>
                <a:lnTo>
                  <a:pt x="685800" y="685801"/>
                </a:lnTo>
                <a:close/>
              </a:path>
            </a:pathLst>
          </a:cu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1129086"/>
            <a:ext cx="9486900" cy="725118"/>
          </a:xfrm>
        </p:spPr>
        <p:txBody>
          <a:bodyPr>
            <a:normAutofit/>
          </a:bodyPr>
          <a:lstStyle>
            <a:lvl1pPr algn="ctr">
              <a:defRPr sz="3200" cap="all" spc="300" baseline="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lvl1pPr>
              <a:defRPr>
                <a:solidFill>
                  <a:schemeClr val="tx2">
                    <a:lumMod val="75000"/>
                    <a:lumOff val="25000"/>
                  </a:schemeClr>
                </a:solidFill>
              </a:defRPr>
            </a:lvl1pPr>
          </a:lstStyle>
          <a:p>
            <a:r>
              <a:rPr lang="en-US" dirty="0"/>
              <a:t>Sample Footer Text</a:t>
            </a:r>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a:xfrm>
            <a:off x="1341581" y="1835732"/>
            <a:ext cx="9563100" cy="43227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lvl1pPr>
              <a:defRPr>
                <a:solidFill>
                  <a:schemeClr val="tx2">
                    <a:lumMod val="75000"/>
                    <a:lumOff val="25000"/>
                  </a:schemeClr>
                </a:solidFill>
              </a:defRPr>
            </a:lvl1pPr>
          </a:lstStyle>
          <a:p>
            <a:r>
              <a:rPr lang="en-US" dirty="0"/>
              <a:t>2/1/20XX</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lvl1pPr>
              <a:defRPr>
                <a:solidFill>
                  <a:schemeClr val="tx2">
                    <a:lumMod val="75000"/>
                    <a:lumOff val="25000"/>
                  </a:schemeClr>
                </a:solidFill>
              </a:defRPr>
            </a:lvl1pPr>
          </a:lstStyle>
          <a:p>
            <a:fld id="{F8E28480-1C08-4458-AD97-0283E6FFD09D}" type="slidenum">
              <a:rPr lang="en-US" smtClean="0"/>
              <a:pPr/>
              <a:t>‹#›</a:t>
            </a:fld>
            <a:endParaRPr lang="en-US" dirty="0"/>
          </a:p>
        </p:txBody>
      </p:sp>
    </p:spTree>
    <p:extLst>
      <p:ext uri="{BB962C8B-B14F-4D97-AF65-F5344CB8AC3E}">
        <p14:creationId xmlns:p14="http://schemas.microsoft.com/office/powerpoint/2010/main" val="2468284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2/1/20XX</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dirty="0"/>
          </a:p>
        </p:txBody>
      </p:sp>
    </p:spTree>
    <p:extLst>
      <p:ext uri="{BB962C8B-B14F-4D97-AF65-F5344CB8AC3E}">
        <p14:creationId xmlns:p14="http://schemas.microsoft.com/office/powerpoint/2010/main" val="1956618010"/>
      </p:ext>
    </p:extLst>
  </p:cSld>
  <p:clrMap bg1="lt1" tx1="dk1" bg2="lt2" tx2="dk2" accent1="accent1" accent2="accent2" accent3="accent3" accent4="accent4" accent5="accent5" accent6="accent6" hlink="hlink" folHlink="folHlink"/>
  <p:sldLayoutIdLst>
    <p:sldLayoutId id="2147483766" r:id="rId1"/>
    <p:sldLayoutId id="2147483756" r:id="rId2"/>
    <p:sldLayoutId id="2147483757" r:id="rId3"/>
    <p:sldLayoutId id="2147483767" r:id="rId4"/>
    <p:sldLayoutId id="2147483758" r:id="rId5"/>
    <p:sldLayoutId id="2147483761" r:id="rId6"/>
    <p:sldLayoutId id="2147483759" r:id="rId7"/>
    <p:sldLayoutId id="2147483746" r:id="rId8"/>
    <p:sldLayoutId id="2147483769" r:id="rId9"/>
    <p:sldLayoutId id="2147483749" r:id="rId10"/>
    <p:sldLayoutId id="2147483768" r:id="rId11"/>
    <p:sldLayoutId id="2147483765" r:id="rId12"/>
    <p:sldLayoutId id="2147483764" r:id="rId13"/>
  </p:sldLayoutIdLst>
  <p:hf hdr="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272">
          <p15:clr>
            <a:srgbClr val="F26B43"/>
          </p15:clr>
        </p15:guide>
        <p15:guide id="4" pos="3408">
          <p15:clr>
            <a:srgbClr val="F26B43"/>
          </p15:clr>
        </p15:guide>
        <p15:guide id="5" orient="horz" pos="432">
          <p15:clr>
            <a:srgbClr val="F26B43"/>
          </p15:clr>
        </p15:guide>
        <p15:guide id="6" pos="3000">
          <p15:clr>
            <a:srgbClr val="F26B43"/>
          </p15:clr>
        </p15:guide>
        <p15:guide id="7" pos="2568">
          <p15:clr>
            <a:srgbClr val="F26B43"/>
          </p15:clr>
        </p15:guide>
        <p15:guide id="8" pos="2136">
          <p15:clr>
            <a:srgbClr val="F26B43"/>
          </p15:clr>
        </p15:guide>
        <p15:guide id="9" pos="432">
          <p15:clr>
            <a:srgbClr val="F26B43"/>
          </p15:clr>
        </p15:guide>
        <p15:guide id="10" pos="864">
          <p15:clr>
            <a:srgbClr val="F26B43"/>
          </p15:clr>
        </p15:guide>
        <p15:guide id="11" pos="1296">
          <p15:clr>
            <a:srgbClr val="F26B43"/>
          </p15:clr>
        </p15:guide>
        <p15:guide id="12" pos="1728">
          <p15:clr>
            <a:srgbClr val="F26B43"/>
          </p15:clr>
        </p15:guide>
        <p15:guide id="13" pos="7248">
          <p15:clr>
            <a:srgbClr val="F26B43"/>
          </p15:clr>
        </p15:guide>
        <p15:guide id="14" pos="6840">
          <p15:clr>
            <a:srgbClr val="F26B43"/>
          </p15:clr>
        </p15:guide>
        <p15:guide id="15" pos="6408">
          <p15:clr>
            <a:srgbClr val="F26B43"/>
          </p15:clr>
        </p15:guide>
        <p15:guide id="16" pos="6000">
          <p15:clr>
            <a:srgbClr val="F26B43"/>
          </p15:clr>
        </p15:guide>
        <p15:guide id="17" pos="5568">
          <p15:clr>
            <a:srgbClr val="F26B43"/>
          </p15:clr>
        </p15:guide>
        <p15:guide id="18" pos="5136">
          <p15:clr>
            <a:srgbClr val="F26B43"/>
          </p15:clr>
        </p15:guide>
        <p15:guide id="19" pos="4704">
          <p15:clr>
            <a:srgbClr val="F26B43"/>
          </p15:clr>
        </p15:guide>
        <p15:guide id="20" orient="horz" pos="3888">
          <p15:clr>
            <a:srgbClr val="F26B43"/>
          </p15:clr>
        </p15:guide>
        <p15:guide id="21" orient="horz" pos="3456">
          <p15:clr>
            <a:srgbClr val="F26B43"/>
          </p15:clr>
        </p15:guide>
        <p15:guide id="22" orient="horz" pos="864">
          <p15:clr>
            <a:srgbClr val="F26B43"/>
          </p15:clr>
        </p15:guide>
        <p15:guide id="23" orient="horz" pos="1296">
          <p15:clr>
            <a:srgbClr val="F26B43"/>
          </p15:clr>
        </p15:guide>
        <p15:guide id="24" orient="horz" pos="1728">
          <p15:clr>
            <a:srgbClr val="F26B43"/>
          </p15:clr>
        </p15:guide>
        <p15:guide id="25" orient="horz" pos="3024">
          <p15:clr>
            <a:srgbClr val="F26B43"/>
          </p15:clr>
        </p15:guide>
        <p15:guide id="26" orient="horz" pos="25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8.jp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2E89718-615B-48BD-85C0-12F0DC1B9C31}"/>
              </a:ext>
            </a:extLst>
          </p:cNvPr>
          <p:cNvPicPr>
            <a:picLocks noChangeAspect="1"/>
          </p:cNvPicPr>
          <p:nvPr/>
        </p:nvPicPr>
        <p:blipFill rotWithShape="1">
          <a:blip r:embed="rId3"/>
          <a:srcRect t="14193" b="7031"/>
          <a:stretch/>
        </p:blipFill>
        <p:spPr>
          <a:xfrm>
            <a:off x="680720" y="682934"/>
            <a:ext cx="10830560" cy="5489266"/>
          </a:xfrm>
          <a:prstGeom prst="rect">
            <a:avLst/>
          </a:prstGeom>
        </p:spPr>
      </p:pic>
      <p:sp>
        <p:nvSpPr>
          <p:cNvPr id="8" name="Title 7">
            <a:extLst>
              <a:ext uri="{FF2B5EF4-FFF2-40B4-BE49-F238E27FC236}">
                <a16:creationId xmlns:a16="http://schemas.microsoft.com/office/drawing/2014/main" id="{B859FB18-B421-43A7-A91C-76D12F25E84C}"/>
              </a:ext>
            </a:extLst>
          </p:cNvPr>
          <p:cNvSpPr>
            <a:spLocks noGrp="1"/>
          </p:cNvSpPr>
          <p:nvPr>
            <p:ph type="title"/>
          </p:nvPr>
        </p:nvSpPr>
        <p:spPr>
          <a:xfrm>
            <a:off x="680720" y="3813048"/>
            <a:ext cx="10830560" cy="2359152"/>
          </a:xfrm>
        </p:spPr>
        <p:txBody>
          <a:bodyPr/>
          <a:lstStyle/>
          <a:p>
            <a:r>
              <a:rPr lang="en-US" dirty="0"/>
              <a:t>St. Timothy’s Anglican Community</a:t>
            </a:r>
          </a:p>
        </p:txBody>
      </p:sp>
      <p:sp>
        <p:nvSpPr>
          <p:cNvPr id="2" name="Text Placeholder 1">
            <a:extLst>
              <a:ext uri="{FF2B5EF4-FFF2-40B4-BE49-F238E27FC236}">
                <a16:creationId xmlns:a16="http://schemas.microsoft.com/office/drawing/2014/main" id="{4AAEA8BC-D222-4C73-871D-A64D23C1F4B3}"/>
              </a:ext>
            </a:extLst>
          </p:cNvPr>
          <p:cNvSpPr>
            <a:spLocks noGrp="1"/>
          </p:cNvSpPr>
          <p:nvPr>
            <p:ph type="body" sz="quarter" idx="14"/>
          </p:nvPr>
        </p:nvSpPr>
        <p:spPr>
          <a:xfrm>
            <a:off x="1371597" y="5271713"/>
            <a:ext cx="9555935" cy="803162"/>
          </a:xfrm>
        </p:spPr>
        <p:txBody>
          <a:bodyPr>
            <a:normAutofit fontScale="85000" lnSpcReduction="20000"/>
          </a:bodyPr>
          <a:lstStyle/>
          <a:p>
            <a:r>
              <a:rPr lang="en-US" sz="3200" dirty="0"/>
              <a:t>Parish Retreat at Shrine Mont</a:t>
            </a:r>
          </a:p>
          <a:p>
            <a:r>
              <a:rPr lang="en-US" sz="2300" dirty="0"/>
              <a:t>September 2021 (Revised March 2023)</a:t>
            </a:r>
          </a:p>
          <a:p>
            <a:endParaRPr lang="en-US" sz="2300" dirty="0"/>
          </a:p>
        </p:txBody>
      </p:sp>
    </p:spTree>
    <p:extLst>
      <p:ext uri="{BB962C8B-B14F-4D97-AF65-F5344CB8AC3E}">
        <p14:creationId xmlns:p14="http://schemas.microsoft.com/office/powerpoint/2010/main" val="1852651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BC162-EF1F-4428-A0F3-4943DF2DB2A8}"/>
              </a:ext>
            </a:extLst>
          </p:cNvPr>
          <p:cNvSpPr>
            <a:spLocks noGrp="1"/>
          </p:cNvSpPr>
          <p:nvPr>
            <p:ph type="title"/>
          </p:nvPr>
        </p:nvSpPr>
        <p:spPr/>
        <p:txBody>
          <a:bodyPr/>
          <a:lstStyle/>
          <a:p>
            <a:r>
              <a:rPr lang="en-US" cap="small" dirty="0"/>
              <a:t>St. Timothy’s Community</a:t>
            </a:r>
          </a:p>
        </p:txBody>
      </p:sp>
      <p:sp>
        <p:nvSpPr>
          <p:cNvPr id="3" name="Footer Placeholder 2">
            <a:extLst>
              <a:ext uri="{FF2B5EF4-FFF2-40B4-BE49-F238E27FC236}">
                <a16:creationId xmlns:a16="http://schemas.microsoft.com/office/drawing/2014/main" id="{B478D59F-FFB3-4DC1-A395-FD8704B75A2C}"/>
              </a:ext>
            </a:extLst>
          </p:cNvPr>
          <p:cNvSpPr>
            <a:spLocks noGrp="1"/>
          </p:cNvSpPr>
          <p:nvPr>
            <p:ph type="ftr" sz="quarter" idx="11"/>
          </p:nvPr>
        </p:nvSpPr>
        <p:spPr/>
        <p:txBody>
          <a:bodyPr/>
          <a:lstStyle/>
          <a:p>
            <a:r>
              <a:rPr lang="en-US" dirty="0"/>
              <a:t>St. timothy’s church</a:t>
            </a:r>
          </a:p>
        </p:txBody>
      </p:sp>
      <p:sp>
        <p:nvSpPr>
          <p:cNvPr id="8" name="Date Placeholder 7">
            <a:extLst>
              <a:ext uri="{FF2B5EF4-FFF2-40B4-BE49-F238E27FC236}">
                <a16:creationId xmlns:a16="http://schemas.microsoft.com/office/drawing/2014/main" id="{B5F114AC-F24E-47D7-AA0E-C9F961A4C21D}"/>
              </a:ext>
            </a:extLst>
          </p:cNvPr>
          <p:cNvSpPr>
            <a:spLocks noGrp="1"/>
          </p:cNvSpPr>
          <p:nvPr>
            <p:ph type="dt" sz="half" idx="10"/>
          </p:nvPr>
        </p:nvSpPr>
        <p:spPr/>
        <p:txBody>
          <a:bodyPr/>
          <a:lstStyle/>
          <a:p>
            <a:r>
              <a:rPr lang="en-US"/>
              <a:t>2/1/20XX</a:t>
            </a:r>
            <a:endParaRPr lang="en-US" dirty="0"/>
          </a:p>
        </p:txBody>
      </p:sp>
      <p:sp>
        <p:nvSpPr>
          <p:cNvPr id="9" name="Slide Number Placeholder 8">
            <a:extLst>
              <a:ext uri="{FF2B5EF4-FFF2-40B4-BE49-F238E27FC236}">
                <a16:creationId xmlns:a16="http://schemas.microsoft.com/office/drawing/2014/main" id="{FC6C2E5D-89AA-4E96-A697-41288EFDD5BD}"/>
              </a:ext>
            </a:extLst>
          </p:cNvPr>
          <p:cNvSpPr>
            <a:spLocks noGrp="1"/>
          </p:cNvSpPr>
          <p:nvPr>
            <p:ph type="sldNum" sz="quarter" idx="12"/>
          </p:nvPr>
        </p:nvSpPr>
        <p:spPr/>
        <p:txBody>
          <a:bodyPr/>
          <a:lstStyle/>
          <a:p>
            <a:fld id="{F8E28480-1C08-4458-AD97-0283E6FFD09D}" type="slidenum">
              <a:rPr lang="en-US" smtClean="0"/>
              <a:t>10</a:t>
            </a:fld>
            <a:endParaRPr lang="en-US" dirty="0"/>
          </a:p>
        </p:txBody>
      </p:sp>
      <p:pic>
        <p:nvPicPr>
          <p:cNvPr id="18" name="Picture 17">
            <a:extLst>
              <a:ext uri="{FF2B5EF4-FFF2-40B4-BE49-F238E27FC236}">
                <a16:creationId xmlns:a16="http://schemas.microsoft.com/office/drawing/2014/main" id="{3495625C-D54B-46EF-BE97-075818FF114C}"/>
              </a:ext>
            </a:extLst>
          </p:cNvPr>
          <p:cNvPicPr>
            <a:picLocks noChangeAspect="1"/>
          </p:cNvPicPr>
          <p:nvPr/>
        </p:nvPicPr>
        <p:blipFill>
          <a:blip r:embed="rId2"/>
          <a:stretch>
            <a:fillRect/>
          </a:stretch>
        </p:blipFill>
        <p:spPr>
          <a:xfrm>
            <a:off x="838891" y="2268081"/>
            <a:ext cx="5163398" cy="3816631"/>
          </a:xfrm>
          <a:prstGeom prst="rect">
            <a:avLst/>
          </a:prstGeom>
        </p:spPr>
      </p:pic>
      <p:pic>
        <p:nvPicPr>
          <p:cNvPr id="19" name="Picture 18">
            <a:extLst>
              <a:ext uri="{FF2B5EF4-FFF2-40B4-BE49-F238E27FC236}">
                <a16:creationId xmlns:a16="http://schemas.microsoft.com/office/drawing/2014/main" id="{0F848177-2EC2-4630-9756-1C87CD1DAED1}"/>
              </a:ext>
            </a:extLst>
          </p:cNvPr>
          <p:cNvPicPr>
            <a:picLocks noChangeAspect="1"/>
          </p:cNvPicPr>
          <p:nvPr/>
        </p:nvPicPr>
        <p:blipFill>
          <a:blip r:embed="rId3"/>
          <a:stretch>
            <a:fillRect/>
          </a:stretch>
        </p:blipFill>
        <p:spPr>
          <a:xfrm>
            <a:off x="6201677" y="2268081"/>
            <a:ext cx="5163398" cy="3831986"/>
          </a:xfrm>
          <a:prstGeom prst="rect">
            <a:avLst/>
          </a:prstGeom>
        </p:spPr>
      </p:pic>
      <p:sp>
        <p:nvSpPr>
          <p:cNvPr id="21" name="Rectangle 20">
            <a:extLst>
              <a:ext uri="{FF2B5EF4-FFF2-40B4-BE49-F238E27FC236}">
                <a16:creationId xmlns:a16="http://schemas.microsoft.com/office/drawing/2014/main" id="{FD0BA72C-9156-4F05-BDEC-30BC0B2D55DC}"/>
              </a:ext>
            </a:extLst>
          </p:cNvPr>
          <p:cNvSpPr/>
          <p:nvPr/>
        </p:nvSpPr>
        <p:spPr>
          <a:xfrm>
            <a:off x="9019822" y="4820356"/>
            <a:ext cx="2305849" cy="111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i="1" dirty="0"/>
              <a:t>Source: The Episcopal Church </a:t>
            </a:r>
            <a:r>
              <a:rPr lang="en-US" sz="900" i="1" dirty="0">
                <a:solidFill>
                  <a:schemeClr val="tx1"/>
                </a:solidFill>
              </a:rPr>
              <a:t>https://datastorycloud.com/episcopal/</a:t>
            </a:r>
            <a:r>
              <a:rPr lang="en-US" sz="900" i="1" dirty="0" err="1">
                <a:solidFill>
                  <a:schemeClr val="tx1"/>
                </a:solidFill>
              </a:rPr>
              <a:t>publicviewer</a:t>
            </a:r>
            <a:r>
              <a:rPr lang="en-US" sz="1800" i="1" dirty="0" err="1"/>
              <a:t>loud</a:t>
            </a:r>
            <a:r>
              <a:rPr lang="en-US" sz="1800" i="1" dirty="0"/>
              <a:t>”</a:t>
            </a:r>
          </a:p>
        </p:txBody>
      </p:sp>
      <p:sp>
        <p:nvSpPr>
          <p:cNvPr id="20" name="TextBox 19">
            <a:extLst>
              <a:ext uri="{FF2B5EF4-FFF2-40B4-BE49-F238E27FC236}">
                <a16:creationId xmlns:a16="http://schemas.microsoft.com/office/drawing/2014/main" id="{D9C37A78-6AAD-4118-9646-458CF6A457CE}"/>
              </a:ext>
            </a:extLst>
          </p:cNvPr>
          <p:cNvSpPr txBox="1"/>
          <p:nvPr/>
        </p:nvSpPr>
        <p:spPr>
          <a:xfrm>
            <a:off x="9047260" y="4948269"/>
            <a:ext cx="2305849" cy="430887"/>
          </a:xfrm>
          <a:prstGeom prst="rect">
            <a:avLst/>
          </a:prstGeom>
          <a:noFill/>
        </p:spPr>
        <p:txBody>
          <a:bodyPr wrap="square" rtlCol="0">
            <a:spAutoFit/>
          </a:bodyPr>
          <a:lstStyle/>
          <a:p>
            <a:r>
              <a:rPr lang="en-US" sz="1100" i="1" dirty="0"/>
              <a:t>Source: The Episcopal Church Demographic Tool “Data Story Cloud”</a:t>
            </a:r>
          </a:p>
        </p:txBody>
      </p:sp>
      <p:pic>
        <p:nvPicPr>
          <p:cNvPr id="10" name="Picture 9">
            <a:extLst>
              <a:ext uri="{FF2B5EF4-FFF2-40B4-BE49-F238E27FC236}">
                <a16:creationId xmlns:a16="http://schemas.microsoft.com/office/drawing/2014/main" id="{F4FB2A09-95EC-476C-AF58-A2EAFE59B782}"/>
              </a:ext>
            </a:extLst>
          </p:cNvPr>
          <p:cNvPicPr>
            <a:picLocks noChangeAspect="1"/>
          </p:cNvPicPr>
          <p:nvPr/>
        </p:nvPicPr>
        <p:blipFill>
          <a:blip r:embed="rId4"/>
          <a:stretch>
            <a:fillRect/>
          </a:stretch>
        </p:blipFill>
        <p:spPr>
          <a:xfrm>
            <a:off x="10123514" y="853095"/>
            <a:ext cx="1154488" cy="1154488"/>
          </a:xfrm>
          <a:prstGeom prst="rect">
            <a:avLst/>
          </a:prstGeom>
        </p:spPr>
      </p:pic>
    </p:spTree>
    <p:extLst>
      <p:ext uri="{BB962C8B-B14F-4D97-AF65-F5344CB8AC3E}">
        <p14:creationId xmlns:p14="http://schemas.microsoft.com/office/powerpoint/2010/main" val="1566923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54ED37-D56C-4D45-820A-79419F5E970D}"/>
              </a:ext>
            </a:extLst>
          </p:cNvPr>
          <p:cNvSpPr>
            <a:spLocks noGrp="1"/>
          </p:cNvSpPr>
          <p:nvPr>
            <p:ph type="title"/>
          </p:nvPr>
        </p:nvSpPr>
        <p:spPr>
          <a:xfrm>
            <a:off x="7750629" y="2057400"/>
            <a:ext cx="2804191" cy="1775012"/>
          </a:xfrm>
        </p:spPr>
        <p:txBody>
          <a:bodyPr/>
          <a:lstStyle/>
          <a:p>
            <a:r>
              <a:rPr lang="en-US" cap="small" dirty="0"/>
              <a:t>North Fairfax Region</a:t>
            </a:r>
          </a:p>
        </p:txBody>
      </p:sp>
      <p:pic>
        <p:nvPicPr>
          <p:cNvPr id="9" name="Picture Placeholder 8">
            <a:extLst>
              <a:ext uri="{FF2B5EF4-FFF2-40B4-BE49-F238E27FC236}">
                <a16:creationId xmlns:a16="http://schemas.microsoft.com/office/drawing/2014/main" id="{885ECA9C-4319-48D4-93E0-5E0D41767E7E}"/>
              </a:ext>
            </a:extLst>
          </p:cNvPr>
          <p:cNvPicPr>
            <a:picLocks noGrp="1" noChangeAspect="1"/>
          </p:cNvPicPr>
          <p:nvPr>
            <p:ph type="pic" sz="quarter" idx="15"/>
          </p:nvPr>
        </p:nvPicPr>
        <p:blipFill>
          <a:blip r:embed="rId3"/>
          <a:srcRect t="17344" b="17344"/>
          <a:stretch>
            <a:fillRect/>
          </a:stretch>
        </p:blipFill>
        <p:spPr/>
      </p:pic>
    </p:spTree>
    <p:extLst>
      <p:ext uri="{BB962C8B-B14F-4D97-AF65-F5344CB8AC3E}">
        <p14:creationId xmlns:p14="http://schemas.microsoft.com/office/powerpoint/2010/main" val="3966935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BC162-EF1F-4428-A0F3-4943DF2DB2A8}"/>
              </a:ext>
            </a:extLst>
          </p:cNvPr>
          <p:cNvSpPr>
            <a:spLocks noGrp="1"/>
          </p:cNvSpPr>
          <p:nvPr>
            <p:ph type="title"/>
          </p:nvPr>
        </p:nvSpPr>
        <p:spPr/>
        <p:txBody>
          <a:bodyPr/>
          <a:lstStyle/>
          <a:p>
            <a:r>
              <a:rPr lang="en-US" cap="small" dirty="0"/>
              <a:t>North Fairfax Region</a:t>
            </a:r>
          </a:p>
        </p:txBody>
      </p:sp>
      <p:sp>
        <p:nvSpPr>
          <p:cNvPr id="3" name="Footer Placeholder 2">
            <a:extLst>
              <a:ext uri="{FF2B5EF4-FFF2-40B4-BE49-F238E27FC236}">
                <a16:creationId xmlns:a16="http://schemas.microsoft.com/office/drawing/2014/main" id="{B478D59F-FFB3-4DC1-A395-FD8704B75A2C}"/>
              </a:ext>
            </a:extLst>
          </p:cNvPr>
          <p:cNvSpPr>
            <a:spLocks noGrp="1"/>
          </p:cNvSpPr>
          <p:nvPr>
            <p:ph type="ftr" sz="quarter" idx="11"/>
          </p:nvPr>
        </p:nvSpPr>
        <p:spPr/>
        <p:txBody>
          <a:bodyPr/>
          <a:lstStyle/>
          <a:p>
            <a:r>
              <a:rPr lang="en-US" dirty="0"/>
              <a:t>North Fairfax region</a:t>
            </a:r>
          </a:p>
        </p:txBody>
      </p:sp>
      <p:sp>
        <p:nvSpPr>
          <p:cNvPr id="4" name="Text Placeholder 3">
            <a:extLst>
              <a:ext uri="{FF2B5EF4-FFF2-40B4-BE49-F238E27FC236}">
                <a16:creationId xmlns:a16="http://schemas.microsoft.com/office/drawing/2014/main" id="{3DDF7124-2551-497D-B51E-545B253CAA45}"/>
              </a:ext>
            </a:extLst>
          </p:cNvPr>
          <p:cNvSpPr>
            <a:spLocks noGrp="1"/>
          </p:cNvSpPr>
          <p:nvPr>
            <p:ph type="body" sz="quarter" idx="14"/>
          </p:nvPr>
        </p:nvSpPr>
        <p:spPr>
          <a:xfrm>
            <a:off x="1301828" y="2248663"/>
            <a:ext cx="4614023" cy="449722"/>
          </a:xfrm>
        </p:spPr>
        <p:txBody>
          <a:bodyPr>
            <a:normAutofit lnSpcReduction="10000"/>
          </a:bodyPr>
          <a:lstStyle/>
          <a:p>
            <a:r>
              <a:rPr lang="en-US" dirty="0"/>
              <a:t>At a Glance</a:t>
            </a:r>
          </a:p>
        </p:txBody>
      </p:sp>
      <p:sp>
        <p:nvSpPr>
          <p:cNvPr id="5" name="Content Placeholder 4">
            <a:extLst>
              <a:ext uri="{FF2B5EF4-FFF2-40B4-BE49-F238E27FC236}">
                <a16:creationId xmlns:a16="http://schemas.microsoft.com/office/drawing/2014/main" id="{D99ACDE0-EBB6-41BB-8B14-BCCADF96C6BB}"/>
              </a:ext>
            </a:extLst>
          </p:cNvPr>
          <p:cNvSpPr>
            <a:spLocks noGrp="1"/>
          </p:cNvSpPr>
          <p:nvPr>
            <p:ph sz="quarter" idx="13"/>
          </p:nvPr>
        </p:nvSpPr>
        <p:spPr>
          <a:xfrm>
            <a:off x="1301829" y="2704270"/>
            <a:ext cx="9588342" cy="3145207"/>
          </a:xfrm>
        </p:spPr>
        <p:txBody>
          <a:bodyPr>
            <a:normAutofit lnSpcReduction="10000"/>
          </a:bodyPr>
          <a:lstStyle/>
          <a:p>
            <a:r>
              <a:rPr lang="en-US" sz="1400" b="1" dirty="0"/>
              <a:t>Mission: </a:t>
            </a:r>
            <a:r>
              <a:rPr lang="en-US" sz="1400" i="1" dirty="0"/>
              <a:t>To collaboratively leverage resources from the represented congregations to better serve the people in the North Fairfax County Region</a:t>
            </a:r>
          </a:p>
          <a:p>
            <a:r>
              <a:rPr lang="en-US" sz="1400" b="1" dirty="0"/>
              <a:t>Governance:</a:t>
            </a:r>
          </a:p>
          <a:p>
            <a:pPr marL="517525" lvl="1" indent="-120650">
              <a:spcBef>
                <a:spcPts val="300"/>
              </a:spcBef>
            </a:pPr>
            <a:r>
              <a:rPr lang="en-US" sz="1400" dirty="0"/>
              <a:t>Ordained: Dean (Appointed by Bishop)</a:t>
            </a:r>
          </a:p>
          <a:p>
            <a:pPr marL="517525" lvl="1" indent="-120650">
              <a:spcBef>
                <a:spcPts val="300"/>
              </a:spcBef>
            </a:pPr>
            <a:r>
              <a:rPr lang="en-US" sz="1400" dirty="0"/>
              <a:t>Lay:  Officers (Elected by Region Council) - President, Vice President, Secretary, Treasurer</a:t>
            </a:r>
          </a:p>
          <a:p>
            <a:pPr marL="517525" lvl="1" indent="-120650">
              <a:spcBef>
                <a:spcPts val="300"/>
              </a:spcBef>
            </a:pPr>
            <a:r>
              <a:rPr lang="en-US" sz="1400" dirty="0"/>
              <a:t>Region Representative to Diocesan Executive Board:  Alternating Ordained / Lay (Elected by Region Council)</a:t>
            </a:r>
            <a:endParaRPr lang="en-US" sz="1400" i="1" dirty="0"/>
          </a:p>
          <a:p>
            <a:r>
              <a:rPr lang="en-US" sz="1400" dirty="0"/>
              <a:t>One of 16 geographically-oriented Regions in the Episcopal Diocese of Virginia</a:t>
            </a:r>
          </a:p>
          <a:p>
            <a:r>
              <a:rPr lang="en-US" sz="1400" dirty="0"/>
              <a:t>Includes 10 congregations who collaboratively identify priorities and programs to support financially through a Region budget totaling about $6,000 per year</a:t>
            </a:r>
          </a:p>
          <a:p>
            <a:r>
              <a:rPr lang="en-US" sz="1400" dirty="0"/>
              <a:t>Lay representation of each congregation to the Region Council and to the Diocesan Annual Convention is based upon ASA</a:t>
            </a:r>
          </a:p>
          <a:p>
            <a:pPr marL="517525" lvl="1" indent="-120650">
              <a:spcBef>
                <a:spcPts val="300"/>
              </a:spcBef>
            </a:pPr>
            <a:r>
              <a:rPr lang="en-US" sz="1400" dirty="0"/>
              <a:t>St. Timothy’s is authorized two Lay Delegates – Currently Tom </a:t>
            </a:r>
            <a:r>
              <a:rPr lang="en-US" sz="1400"/>
              <a:t>&amp; Betsy </a:t>
            </a:r>
            <a:r>
              <a:rPr lang="en-US" sz="1400" dirty="0"/>
              <a:t>Bosworth; Alternate Kent Miller</a:t>
            </a:r>
          </a:p>
          <a:p>
            <a:r>
              <a:rPr lang="en-US" sz="1400" dirty="0"/>
              <a:t>Region Council meets four times per year, rotating meeting location among parishes; </a:t>
            </a:r>
            <a:r>
              <a:rPr lang="en-US" sz="1400" dirty="0" err="1"/>
              <a:t>Clericus</a:t>
            </a:r>
            <a:r>
              <a:rPr lang="en-US" sz="1400" dirty="0"/>
              <a:t> meets monthly</a:t>
            </a:r>
          </a:p>
        </p:txBody>
      </p:sp>
      <p:sp>
        <p:nvSpPr>
          <p:cNvPr id="9" name="Slide Number Placeholder 8">
            <a:extLst>
              <a:ext uri="{FF2B5EF4-FFF2-40B4-BE49-F238E27FC236}">
                <a16:creationId xmlns:a16="http://schemas.microsoft.com/office/drawing/2014/main" id="{FC6C2E5D-89AA-4E96-A697-41288EFDD5BD}"/>
              </a:ext>
            </a:extLst>
          </p:cNvPr>
          <p:cNvSpPr>
            <a:spLocks noGrp="1"/>
          </p:cNvSpPr>
          <p:nvPr>
            <p:ph type="sldNum" sz="quarter" idx="12"/>
          </p:nvPr>
        </p:nvSpPr>
        <p:spPr/>
        <p:txBody>
          <a:bodyPr/>
          <a:lstStyle/>
          <a:p>
            <a:fld id="{F8E28480-1C08-4458-AD97-0283E6FFD09D}" type="slidenum">
              <a:rPr lang="en-US" smtClean="0"/>
              <a:t>12</a:t>
            </a:fld>
            <a:endParaRPr lang="en-US" dirty="0"/>
          </a:p>
        </p:txBody>
      </p:sp>
      <p:sp>
        <p:nvSpPr>
          <p:cNvPr id="10" name="TextBox 9">
            <a:extLst>
              <a:ext uri="{FF2B5EF4-FFF2-40B4-BE49-F238E27FC236}">
                <a16:creationId xmlns:a16="http://schemas.microsoft.com/office/drawing/2014/main" id="{AC0C3B7B-7616-40DF-8A21-082E008676C6}"/>
              </a:ext>
            </a:extLst>
          </p:cNvPr>
          <p:cNvSpPr txBox="1"/>
          <p:nvPr/>
        </p:nvSpPr>
        <p:spPr>
          <a:xfrm>
            <a:off x="3691655" y="5849478"/>
            <a:ext cx="4891504" cy="261610"/>
          </a:xfrm>
          <a:prstGeom prst="rect">
            <a:avLst/>
          </a:prstGeom>
          <a:noFill/>
        </p:spPr>
        <p:txBody>
          <a:bodyPr wrap="square" rtlCol="0">
            <a:spAutoFit/>
          </a:bodyPr>
          <a:lstStyle/>
          <a:p>
            <a:pPr algn="ctr"/>
            <a:r>
              <a:rPr lang="en-US" sz="1100" i="1" dirty="0"/>
              <a:t>Learn More: The Lay Delegate Guide</a:t>
            </a:r>
          </a:p>
        </p:txBody>
      </p:sp>
    </p:spTree>
    <p:extLst>
      <p:ext uri="{BB962C8B-B14F-4D97-AF65-F5344CB8AC3E}">
        <p14:creationId xmlns:p14="http://schemas.microsoft.com/office/powerpoint/2010/main" val="1199667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BC162-EF1F-4428-A0F3-4943DF2DB2A8}"/>
              </a:ext>
            </a:extLst>
          </p:cNvPr>
          <p:cNvSpPr>
            <a:spLocks noGrp="1"/>
          </p:cNvSpPr>
          <p:nvPr>
            <p:ph type="title"/>
          </p:nvPr>
        </p:nvSpPr>
        <p:spPr/>
        <p:txBody>
          <a:bodyPr/>
          <a:lstStyle/>
          <a:p>
            <a:r>
              <a:rPr lang="en-US" cap="small" dirty="0"/>
              <a:t>North Fairfax Region</a:t>
            </a:r>
          </a:p>
        </p:txBody>
      </p:sp>
      <p:sp>
        <p:nvSpPr>
          <p:cNvPr id="3" name="Footer Placeholder 2">
            <a:extLst>
              <a:ext uri="{FF2B5EF4-FFF2-40B4-BE49-F238E27FC236}">
                <a16:creationId xmlns:a16="http://schemas.microsoft.com/office/drawing/2014/main" id="{B478D59F-FFB3-4DC1-A395-FD8704B75A2C}"/>
              </a:ext>
            </a:extLst>
          </p:cNvPr>
          <p:cNvSpPr>
            <a:spLocks noGrp="1"/>
          </p:cNvSpPr>
          <p:nvPr>
            <p:ph type="ftr" sz="quarter" idx="11"/>
          </p:nvPr>
        </p:nvSpPr>
        <p:spPr/>
        <p:txBody>
          <a:bodyPr/>
          <a:lstStyle/>
          <a:p>
            <a:r>
              <a:rPr lang="en-US" dirty="0"/>
              <a:t>North Fairfax region</a:t>
            </a:r>
          </a:p>
        </p:txBody>
      </p:sp>
      <p:sp>
        <p:nvSpPr>
          <p:cNvPr id="6" name="Text Placeholder 5">
            <a:extLst>
              <a:ext uri="{FF2B5EF4-FFF2-40B4-BE49-F238E27FC236}">
                <a16:creationId xmlns:a16="http://schemas.microsoft.com/office/drawing/2014/main" id="{EF7EAAAC-7551-438C-975A-D3B3B2359DF5}"/>
              </a:ext>
            </a:extLst>
          </p:cNvPr>
          <p:cNvSpPr>
            <a:spLocks noGrp="1"/>
          </p:cNvSpPr>
          <p:nvPr>
            <p:ph type="body" sz="quarter" idx="3"/>
          </p:nvPr>
        </p:nvSpPr>
        <p:spPr>
          <a:xfrm>
            <a:off x="1153870" y="2163936"/>
            <a:ext cx="4614023" cy="449722"/>
          </a:xfrm>
        </p:spPr>
        <p:txBody>
          <a:bodyPr>
            <a:normAutofit lnSpcReduction="10000"/>
          </a:bodyPr>
          <a:lstStyle/>
          <a:p>
            <a:r>
              <a:rPr lang="en-US" dirty="0"/>
              <a:t>Opportunities for Ministry</a:t>
            </a:r>
          </a:p>
        </p:txBody>
      </p:sp>
      <p:sp>
        <p:nvSpPr>
          <p:cNvPr id="7" name="Content Placeholder 6">
            <a:extLst>
              <a:ext uri="{FF2B5EF4-FFF2-40B4-BE49-F238E27FC236}">
                <a16:creationId xmlns:a16="http://schemas.microsoft.com/office/drawing/2014/main" id="{E986F5FB-5F95-4619-8CA5-74473DE39C32}"/>
              </a:ext>
            </a:extLst>
          </p:cNvPr>
          <p:cNvSpPr>
            <a:spLocks noGrp="1"/>
          </p:cNvSpPr>
          <p:nvPr>
            <p:ph sz="quarter" idx="4"/>
          </p:nvPr>
        </p:nvSpPr>
        <p:spPr>
          <a:xfrm>
            <a:off x="1581150" y="2702094"/>
            <a:ext cx="9309021" cy="3058948"/>
          </a:xfrm>
        </p:spPr>
        <p:txBody>
          <a:bodyPr>
            <a:normAutofit fontScale="77500" lnSpcReduction="20000"/>
          </a:bodyPr>
          <a:lstStyle/>
          <a:p>
            <a:r>
              <a:rPr lang="en-US" sz="2200" dirty="0"/>
              <a:t>Be a conduit of information between St. Timothy’s and the Region / Diocese</a:t>
            </a:r>
          </a:p>
          <a:p>
            <a:pPr marL="517525" lvl="1" indent="-120650"/>
            <a:r>
              <a:rPr lang="en-US" sz="2200" dirty="0"/>
              <a:t>After each meeting, prepare notes to share with St. Timothy’s members about events and opportunities for their participation</a:t>
            </a:r>
          </a:p>
          <a:p>
            <a:pPr marL="517525" lvl="1" indent="-120650"/>
            <a:r>
              <a:rPr lang="en-US" sz="2200" dirty="0"/>
              <a:t>Share information about St. Timothy’s upcoming events to which others are invited</a:t>
            </a:r>
          </a:p>
          <a:p>
            <a:r>
              <a:rPr lang="en-US" sz="2200" dirty="0"/>
              <a:t>Serve as Officer (President, Vice President, Treasurer, Secretary) for one-year term</a:t>
            </a:r>
          </a:p>
          <a:p>
            <a:r>
              <a:rPr lang="en-US" sz="2200" dirty="0"/>
              <a:t>Participate in Region Life Committee to coordinate events in the community; start up new activities inspired by your passion</a:t>
            </a:r>
          </a:p>
          <a:p>
            <a:r>
              <a:rPr lang="en-US" sz="2200" dirty="0"/>
              <a:t>Support </a:t>
            </a:r>
            <a:r>
              <a:rPr lang="en-US" sz="2200" i="1" dirty="0"/>
              <a:t>Moving Mountains </a:t>
            </a:r>
            <a:r>
              <a:rPr lang="en-US" sz="2200" dirty="0"/>
              <a:t>Youth Mission Trip to Southwest Virginia</a:t>
            </a:r>
          </a:p>
          <a:p>
            <a:r>
              <a:rPr lang="en-US" sz="2200" dirty="0"/>
              <a:t>Maintain Region Portal</a:t>
            </a:r>
          </a:p>
          <a:p>
            <a:r>
              <a:rPr lang="en-US" sz="2200" dirty="0"/>
              <a:t>Interface with the Diocese for speakers on Diocesan programs and priorities</a:t>
            </a:r>
          </a:p>
          <a:p>
            <a:endParaRPr lang="en-US" dirty="0"/>
          </a:p>
        </p:txBody>
      </p:sp>
      <p:sp>
        <p:nvSpPr>
          <p:cNvPr id="9" name="Slide Number Placeholder 8">
            <a:extLst>
              <a:ext uri="{FF2B5EF4-FFF2-40B4-BE49-F238E27FC236}">
                <a16:creationId xmlns:a16="http://schemas.microsoft.com/office/drawing/2014/main" id="{FC6C2E5D-89AA-4E96-A697-41288EFDD5BD}"/>
              </a:ext>
            </a:extLst>
          </p:cNvPr>
          <p:cNvSpPr>
            <a:spLocks noGrp="1"/>
          </p:cNvSpPr>
          <p:nvPr>
            <p:ph type="sldNum" sz="quarter" idx="12"/>
          </p:nvPr>
        </p:nvSpPr>
        <p:spPr/>
        <p:txBody>
          <a:bodyPr/>
          <a:lstStyle/>
          <a:p>
            <a:fld id="{F8E28480-1C08-4458-AD97-0283E6FFD09D}" type="slidenum">
              <a:rPr lang="en-US" smtClean="0"/>
              <a:t>13</a:t>
            </a:fld>
            <a:endParaRPr lang="en-US" dirty="0"/>
          </a:p>
        </p:txBody>
      </p:sp>
      <p:sp>
        <p:nvSpPr>
          <p:cNvPr id="10" name="TextBox 9">
            <a:extLst>
              <a:ext uri="{FF2B5EF4-FFF2-40B4-BE49-F238E27FC236}">
                <a16:creationId xmlns:a16="http://schemas.microsoft.com/office/drawing/2014/main" id="{AC0C3B7B-7616-40DF-8A21-082E008676C6}"/>
              </a:ext>
            </a:extLst>
          </p:cNvPr>
          <p:cNvSpPr txBox="1"/>
          <p:nvPr/>
        </p:nvSpPr>
        <p:spPr>
          <a:xfrm>
            <a:off x="3691655" y="5849478"/>
            <a:ext cx="4891504" cy="261610"/>
          </a:xfrm>
          <a:prstGeom prst="rect">
            <a:avLst/>
          </a:prstGeom>
          <a:noFill/>
        </p:spPr>
        <p:txBody>
          <a:bodyPr wrap="square" rtlCol="0">
            <a:spAutoFit/>
          </a:bodyPr>
          <a:lstStyle/>
          <a:p>
            <a:pPr algn="ctr"/>
            <a:r>
              <a:rPr lang="en-US" sz="1100" i="1" dirty="0"/>
              <a:t>Learn More: The Lay Delegate Guide</a:t>
            </a:r>
          </a:p>
        </p:txBody>
      </p:sp>
    </p:spTree>
    <p:extLst>
      <p:ext uri="{BB962C8B-B14F-4D97-AF65-F5344CB8AC3E}">
        <p14:creationId xmlns:p14="http://schemas.microsoft.com/office/powerpoint/2010/main" val="1839609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BC162-EF1F-4428-A0F3-4943DF2DB2A8}"/>
              </a:ext>
            </a:extLst>
          </p:cNvPr>
          <p:cNvSpPr>
            <a:spLocks noGrp="1"/>
          </p:cNvSpPr>
          <p:nvPr>
            <p:ph type="title"/>
          </p:nvPr>
        </p:nvSpPr>
        <p:spPr/>
        <p:txBody>
          <a:bodyPr/>
          <a:lstStyle/>
          <a:p>
            <a:r>
              <a:rPr lang="en-US" cap="small" dirty="0"/>
              <a:t>North Fairfax Region</a:t>
            </a:r>
          </a:p>
        </p:txBody>
      </p:sp>
      <p:sp>
        <p:nvSpPr>
          <p:cNvPr id="3" name="Footer Placeholder 2">
            <a:extLst>
              <a:ext uri="{FF2B5EF4-FFF2-40B4-BE49-F238E27FC236}">
                <a16:creationId xmlns:a16="http://schemas.microsoft.com/office/drawing/2014/main" id="{B478D59F-FFB3-4DC1-A395-FD8704B75A2C}"/>
              </a:ext>
            </a:extLst>
          </p:cNvPr>
          <p:cNvSpPr>
            <a:spLocks noGrp="1"/>
          </p:cNvSpPr>
          <p:nvPr>
            <p:ph type="ftr" sz="quarter" idx="11"/>
          </p:nvPr>
        </p:nvSpPr>
        <p:spPr/>
        <p:txBody>
          <a:bodyPr/>
          <a:lstStyle/>
          <a:p>
            <a:r>
              <a:rPr lang="en-US" dirty="0"/>
              <a:t>North Fairfax region</a:t>
            </a:r>
          </a:p>
        </p:txBody>
      </p:sp>
      <p:sp>
        <p:nvSpPr>
          <p:cNvPr id="9" name="Slide Number Placeholder 8">
            <a:extLst>
              <a:ext uri="{FF2B5EF4-FFF2-40B4-BE49-F238E27FC236}">
                <a16:creationId xmlns:a16="http://schemas.microsoft.com/office/drawing/2014/main" id="{FC6C2E5D-89AA-4E96-A697-41288EFDD5BD}"/>
              </a:ext>
            </a:extLst>
          </p:cNvPr>
          <p:cNvSpPr>
            <a:spLocks noGrp="1"/>
          </p:cNvSpPr>
          <p:nvPr>
            <p:ph type="sldNum" sz="quarter" idx="12"/>
          </p:nvPr>
        </p:nvSpPr>
        <p:spPr/>
        <p:txBody>
          <a:bodyPr/>
          <a:lstStyle/>
          <a:p>
            <a:fld id="{F8E28480-1C08-4458-AD97-0283E6FFD09D}" type="slidenum">
              <a:rPr lang="en-US" smtClean="0"/>
              <a:t>14</a:t>
            </a:fld>
            <a:endParaRPr lang="en-US" dirty="0"/>
          </a:p>
        </p:txBody>
      </p:sp>
      <p:pic>
        <p:nvPicPr>
          <p:cNvPr id="7" name="Picture 6">
            <a:extLst>
              <a:ext uri="{FF2B5EF4-FFF2-40B4-BE49-F238E27FC236}">
                <a16:creationId xmlns:a16="http://schemas.microsoft.com/office/drawing/2014/main" id="{9832C103-F4F3-454A-986C-85C00A44494D}"/>
              </a:ext>
            </a:extLst>
          </p:cNvPr>
          <p:cNvPicPr>
            <a:picLocks noChangeAspect="1"/>
          </p:cNvPicPr>
          <p:nvPr/>
        </p:nvPicPr>
        <p:blipFill rotWithShape="1">
          <a:blip r:embed="rId2"/>
          <a:srcRect t="7344" b="1947"/>
          <a:stretch/>
        </p:blipFill>
        <p:spPr>
          <a:xfrm>
            <a:off x="5410056" y="2161187"/>
            <a:ext cx="5232084" cy="3922887"/>
          </a:xfrm>
          <a:prstGeom prst="rect">
            <a:avLst/>
          </a:prstGeom>
        </p:spPr>
      </p:pic>
      <p:pic>
        <p:nvPicPr>
          <p:cNvPr id="5" name="Picture 4">
            <a:extLst>
              <a:ext uri="{FF2B5EF4-FFF2-40B4-BE49-F238E27FC236}">
                <a16:creationId xmlns:a16="http://schemas.microsoft.com/office/drawing/2014/main" id="{84BF00E8-3F68-435B-A54E-ECF298191DBF}"/>
              </a:ext>
            </a:extLst>
          </p:cNvPr>
          <p:cNvPicPr>
            <a:picLocks noChangeAspect="1"/>
          </p:cNvPicPr>
          <p:nvPr/>
        </p:nvPicPr>
        <p:blipFill>
          <a:blip r:embed="rId3"/>
          <a:stretch>
            <a:fillRect/>
          </a:stretch>
        </p:blipFill>
        <p:spPr>
          <a:xfrm>
            <a:off x="1109916" y="2342352"/>
            <a:ext cx="4420074" cy="3595604"/>
          </a:xfrm>
          <a:prstGeom prst="rect">
            <a:avLst/>
          </a:prstGeom>
        </p:spPr>
      </p:pic>
      <p:sp>
        <p:nvSpPr>
          <p:cNvPr id="10" name="TextBox 9">
            <a:extLst>
              <a:ext uri="{FF2B5EF4-FFF2-40B4-BE49-F238E27FC236}">
                <a16:creationId xmlns:a16="http://schemas.microsoft.com/office/drawing/2014/main" id="{0755B717-4306-4188-B9F8-5E225EF4DBAD}"/>
              </a:ext>
            </a:extLst>
          </p:cNvPr>
          <p:cNvSpPr txBox="1"/>
          <p:nvPr/>
        </p:nvSpPr>
        <p:spPr>
          <a:xfrm>
            <a:off x="8548778" y="2342352"/>
            <a:ext cx="2872596" cy="1210588"/>
          </a:xfrm>
          <a:prstGeom prst="rect">
            <a:avLst/>
          </a:prstGeom>
          <a:noFill/>
        </p:spPr>
        <p:txBody>
          <a:bodyPr wrap="square" rtlCol="0">
            <a:spAutoFit/>
          </a:bodyPr>
          <a:lstStyle/>
          <a:p>
            <a:pPr lvl="1">
              <a:spcBef>
                <a:spcPts val="400"/>
              </a:spcBef>
            </a:pPr>
            <a:r>
              <a:rPr lang="en-US" sz="1600" dirty="0"/>
              <a:t>Members:  6,574</a:t>
            </a:r>
          </a:p>
          <a:p>
            <a:pPr lvl="1">
              <a:spcBef>
                <a:spcPts val="400"/>
              </a:spcBef>
            </a:pPr>
            <a:r>
              <a:rPr lang="en-US" sz="1600" dirty="0"/>
              <a:t>ASA:  844</a:t>
            </a:r>
          </a:p>
          <a:p>
            <a:pPr lvl="1">
              <a:spcBef>
                <a:spcPts val="400"/>
              </a:spcBef>
            </a:pPr>
            <a:r>
              <a:rPr lang="en-US" sz="1600" dirty="0"/>
              <a:t>Pledge &amp; Plate:  $5,794,277 </a:t>
            </a:r>
          </a:p>
          <a:p>
            <a:endParaRPr lang="en-US" dirty="0"/>
          </a:p>
        </p:txBody>
      </p:sp>
    </p:spTree>
    <p:extLst>
      <p:ext uri="{BB962C8B-B14F-4D97-AF65-F5344CB8AC3E}">
        <p14:creationId xmlns:p14="http://schemas.microsoft.com/office/powerpoint/2010/main" val="3162636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54ED37-D56C-4D45-820A-79419F5E970D}"/>
              </a:ext>
            </a:extLst>
          </p:cNvPr>
          <p:cNvSpPr>
            <a:spLocks noGrp="1"/>
          </p:cNvSpPr>
          <p:nvPr>
            <p:ph type="title"/>
          </p:nvPr>
        </p:nvSpPr>
        <p:spPr>
          <a:xfrm>
            <a:off x="7750629" y="2057400"/>
            <a:ext cx="2804191" cy="1775012"/>
          </a:xfrm>
        </p:spPr>
        <p:txBody>
          <a:bodyPr>
            <a:normAutofit fontScale="90000"/>
          </a:bodyPr>
          <a:lstStyle/>
          <a:p>
            <a:r>
              <a:rPr lang="en-US" cap="small" dirty="0"/>
              <a:t>The Episcopal Diocese of Virginia</a:t>
            </a:r>
          </a:p>
        </p:txBody>
      </p:sp>
      <p:pic>
        <p:nvPicPr>
          <p:cNvPr id="5" name="Picture Placeholder 4">
            <a:extLst>
              <a:ext uri="{FF2B5EF4-FFF2-40B4-BE49-F238E27FC236}">
                <a16:creationId xmlns:a16="http://schemas.microsoft.com/office/drawing/2014/main" id="{10ACA1E5-8109-41A0-AF19-D83E4522DF43}"/>
              </a:ext>
            </a:extLst>
          </p:cNvPr>
          <p:cNvPicPr>
            <a:picLocks noGrp="1" noChangeAspect="1"/>
          </p:cNvPicPr>
          <p:nvPr>
            <p:ph type="pic" sz="quarter" idx="15"/>
          </p:nvPr>
        </p:nvPicPr>
        <p:blipFill rotWithShape="1">
          <a:blip r:embed="rId3"/>
          <a:srcRect l="15306" r="15306"/>
          <a:stretch/>
        </p:blipFill>
        <p:spPr/>
      </p:pic>
    </p:spTree>
    <p:extLst>
      <p:ext uri="{BB962C8B-B14F-4D97-AF65-F5344CB8AC3E}">
        <p14:creationId xmlns:p14="http://schemas.microsoft.com/office/powerpoint/2010/main" val="1880501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BC162-EF1F-4428-A0F3-4943DF2DB2A8}"/>
              </a:ext>
            </a:extLst>
          </p:cNvPr>
          <p:cNvSpPr>
            <a:spLocks noGrp="1"/>
          </p:cNvSpPr>
          <p:nvPr>
            <p:ph type="title"/>
          </p:nvPr>
        </p:nvSpPr>
        <p:spPr/>
        <p:txBody>
          <a:bodyPr/>
          <a:lstStyle/>
          <a:p>
            <a:r>
              <a:rPr lang="en-US" cap="small" dirty="0"/>
              <a:t>Diocese of Virginia</a:t>
            </a:r>
          </a:p>
        </p:txBody>
      </p:sp>
      <p:sp>
        <p:nvSpPr>
          <p:cNvPr id="3" name="Footer Placeholder 2">
            <a:extLst>
              <a:ext uri="{FF2B5EF4-FFF2-40B4-BE49-F238E27FC236}">
                <a16:creationId xmlns:a16="http://schemas.microsoft.com/office/drawing/2014/main" id="{B478D59F-FFB3-4DC1-A395-FD8704B75A2C}"/>
              </a:ext>
            </a:extLst>
          </p:cNvPr>
          <p:cNvSpPr>
            <a:spLocks noGrp="1"/>
          </p:cNvSpPr>
          <p:nvPr>
            <p:ph type="ftr" sz="quarter" idx="11"/>
          </p:nvPr>
        </p:nvSpPr>
        <p:spPr/>
        <p:txBody>
          <a:bodyPr/>
          <a:lstStyle/>
          <a:p>
            <a:r>
              <a:rPr lang="en-US" dirty="0"/>
              <a:t>DIOCESE OF VIRGINIA</a:t>
            </a:r>
          </a:p>
        </p:txBody>
      </p:sp>
      <p:sp>
        <p:nvSpPr>
          <p:cNvPr id="4" name="Text Placeholder 3">
            <a:extLst>
              <a:ext uri="{FF2B5EF4-FFF2-40B4-BE49-F238E27FC236}">
                <a16:creationId xmlns:a16="http://schemas.microsoft.com/office/drawing/2014/main" id="{3DDF7124-2551-497D-B51E-545B253CAA45}"/>
              </a:ext>
            </a:extLst>
          </p:cNvPr>
          <p:cNvSpPr>
            <a:spLocks noGrp="1"/>
          </p:cNvSpPr>
          <p:nvPr>
            <p:ph type="body" sz="quarter" idx="14"/>
          </p:nvPr>
        </p:nvSpPr>
        <p:spPr>
          <a:xfrm>
            <a:off x="1301828" y="2222785"/>
            <a:ext cx="4614023" cy="449722"/>
          </a:xfrm>
        </p:spPr>
        <p:txBody>
          <a:bodyPr>
            <a:normAutofit lnSpcReduction="10000"/>
          </a:bodyPr>
          <a:lstStyle/>
          <a:p>
            <a:r>
              <a:rPr lang="en-US" dirty="0"/>
              <a:t>At a Glance</a:t>
            </a:r>
          </a:p>
        </p:txBody>
      </p:sp>
      <p:sp>
        <p:nvSpPr>
          <p:cNvPr id="5" name="Content Placeholder 4">
            <a:extLst>
              <a:ext uri="{FF2B5EF4-FFF2-40B4-BE49-F238E27FC236}">
                <a16:creationId xmlns:a16="http://schemas.microsoft.com/office/drawing/2014/main" id="{D99ACDE0-EBB6-41BB-8B14-BCCADF96C6BB}"/>
              </a:ext>
            </a:extLst>
          </p:cNvPr>
          <p:cNvSpPr>
            <a:spLocks noGrp="1"/>
          </p:cNvSpPr>
          <p:nvPr>
            <p:ph sz="quarter" idx="13"/>
          </p:nvPr>
        </p:nvSpPr>
        <p:spPr>
          <a:xfrm>
            <a:off x="1301829" y="2695644"/>
            <a:ext cx="4614022" cy="3415444"/>
          </a:xfrm>
        </p:spPr>
        <p:txBody>
          <a:bodyPr>
            <a:normAutofit fontScale="55000" lnSpcReduction="20000"/>
          </a:bodyPr>
          <a:lstStyle/>
          <a:p>
            <a:r>
              <a:rPr lang="en-US" sz="2400" b="1" dirty="0"/>
              <a:t>Vision:  </a:t>
            </a:r>
            <a:r>
              <a:rPr lang="en-US" sz="2400" i="1" dirty="0"/>
              <a:t>Our eyes fixed on Jesus, we speak the truth and act in love for the transforming of lives and the healing of the world.</a:t>
            </a:r>
          </a:p>
          <a:p>
            <a:pPr>
              <a:spcBef>
                <a:spcPts val="600"/>
              </a:spcBef>
            </a:pPr>
            <a:r>
              <a:rPr lang="en-US" sz="2400" b="1" dirty="0"/>
              <a:t>Mission</a:t>
            </a:r>
            <a:r>
              <a:rPr lang="en-US" sz="2400" dirty="0"/>
              <a:t> Priority Areas:</a:t>
            </a:r>
          </a:p>
          <a:p>
            <a:pPr marL="457200" lvl="1" indent="-112713">
              <a:spcBef>
                <a:spcPts val="300"/>
              </a:spcBef>
            </a:pPr>
            <a:r>
              <a:rPr lang="en-US" sz="2400" dirty="0"/>
              <a:t>Healing across differences</a:t>
            </a:r>
          </a:p>
          <a:p>
            <a:pPr marL="457200" lvl="1" indent="-112713">
              <a:spcBef>
                <a:spcPts val="300"/>
              </a:spcBef>
            </a:pPr>
            <a:r>
              <a:rPr lang="en-US" sz="2400" dirty="0"/>
              <a:t>Honoring and caring for God’s creation</a:t>
            </a:r>
          </a:p>
          <a:p>
            <a:pPr marL="457200" lvl="1" indent="-112713">
              <a:spcBef>
                <a:spcPts val="300"/>
              </a:spcBef>
            </a:pPr>
            <a:r>
              <a:rPr lang="en-US" sz="2400" dirty="0"/>
              <a:t>Sharing the faith of Jesus</a:t>
            </a:r>
          </a:p>
          <a:p>
            <a:pPr>
              <a:spcBef>
                <a:spcPts val="600"/>
              </a:spcBef>
            </a:pPr>
            <a:r>
              <a:rPr lang="en-US" sz="2400" b="1" dirty="0">
                <a:effectLst/>
              </a:rPr>
              <a:t>Governance:</a:t>
            </a:r>
          </a:p>
          <a:p>
            <a:pPr marL="457200" lvl="1" indent="-112713">
              <a:spcBef>
                <a:spcPts val="300"/>
              </a:spcBef>
            </a:pPr>
            <a:r>
              <a:rPr lang="en-US" sz="2400" dirty="0"/>
              <a:t>Ordained: Bishop Diocesan (Elected by Convention Delegates; Consent by Standing Committees; Confirmed by Presiding Bishop); Bishop Suffragan (Elected by Convention Delegates); Assistant Bishops, Archdeans and Deans (Appointed by Bishop Diocesan / Ecclesiastical Authority)</a:t>
            </a:r>
          </a:p>
          <a:p>
            <a:pPr marL="457200" lvl="1" indent="-112713">
              <a:spcBef>
                <a:spcPts val="300"/>
              </a:spcBef>
            </a:pPr>
            <a:r>
              <a:rPr lang="en-US" sz="2400" dirty="0"/>
              <a:t>Standing Committee: Ordained and Lay (Elected by Convention Delegates)</a:t>
            </a:r>
            <a:endParaRPr lang="en-US" sz="2400" i="1" dirty="0"/>
          </a:p>
          <a:p>
            <a:pPr marL="457200" lvl="1" indent="-112713">
              <a:spcBef>
                <a:spcPts val="300"/>
              </a:spcBef>
            </a:pPr>
            <a:r>
              <a:rPr lang="en-US" sz="2400" dirty="0"/>
              <a:t>Lay:  Executive Board (Elected by Region Councils)</a:t>
            </a:r>
          </a:p>
          <a:p>
            <a:pPr marL="457200" lvl="1" indent="-112713">
              <a:spcBef>
                <a:spcPts val="300"/>
              </a:spcBef>
            </a:pPr>
            <a:r>
              <a:rPr lang="en-US" sz="2400" dirty="0"/>
              <a:t>Constitutions and Canons</a:t>
            </a:r>
          </a:p>
          <a:p>
            <a:pPr marL="457200" lvl="1" indent="-112713">
              <a:spcBef>
                <a:spcPts val="300"/>
              </a:spcBef>
            </a:pPr>
            <a:r>
              <a:rPr lang="en-US" sz="2400" dirty="0"/>
              <a:t>Annual Convention</a:t>
            </a:r>
          </a:p>
          <a:p>
            <a:endParaRPr lang="en-US" dirty="0"/>
          </a:p>
          <a:p>
            <a:endParaRPr lang="en-US" dirty="0"/>
          </a:p>
          <a:p>
            <a:endParaRPr lang="en-US" i="1" dirty="0"/>
          </a:p>
        </p:txBody>
      </p:sp>
      <p:sp>
        <p:nvSpPr>
          <p:cNvPr id="7" name="Content Placeholder 6">
            <a:extLst>
              <a:ext uri="{FF2B5EF4-FFF2-40B4-BE49-F238E27FC236}">
                <a16:creationId xmlns:a16="http://schemas.microsoft.com/office/drawing/2014/main" id="{E986F5FB-5F95-4619-8CA5-74473DE39C32}"/>
              </a:ext>
            </a:extLst>
          </p:cNvPr>
          <p:cNvSpPr>
            <a:spLocks noGrp="1"/>
          </p:cNvSpPr>
          <p:nvPr>
            <p:ph sz="quarter" idx="4"/>
          </p:nvPr>
        </p:nvSpPr>
        <p:spPr>
          <a:xfrm>
            <a:off x="6276148" y="2222785"/>
            <a:ext cx="4840191" cy="3626763"/>
          </a:xfrm>
        </p:spPr>
        <p:txBody>
          <a:bodyPr>
            <a:normAutofit/>
          </a:bodyPr>
          <a:lstStyle/>
          <a:p>
            <a:r>
              <a:rPr lang="en-US" sz="1700" dirty="0"/>
              <a:t>Largest Diocese in The Episcopal Church in the United States; HQ is Mayo House in Richmond</a:t>
            </a:r>
          </a:p>
          <a:p>
            <a:pPr marL="569913" lvl="1" indent="-225425">
              <a:lnSpc>
                <a:spcPct val="85000"/>
              </a:lnSpc>
              <a:spcBef>
                <a:spcPts val="300"/>
              </a:spcBef>
            </a:pPr>
            <a:r>
              <a:rPr lang="en-US" sz="1700" dirty="0"/>
              <a:t>Congregations:  180 Parishes + Missions</a:t>
            </a:r>
          </a:p>
          <a:p>
            <a:pPr marL="569913" lvl="1" indent="-225425">
              <a:lnSpc>
                <a:spcPct val="85000"/>
              </a:lnSpc>
              <a:spcBef>
                <a:spcPts val="300"/>
              </a:spcBef>
            </a:pPr>
            <a:r>
              <a:rPr lang="en-US" sz="1700" dirty="0"/>
              <a:t>Members:  67,042</a:t>
            </a:r>
          </a:p>
          <a:p>
            <a:pPr marL="569913" lvl="1" indent="-225425">
              <a:lnSpc>
                <a:spcPct val="85000"/>
              </a:lnSpc>
              <a:spcBef>
                <a:spcPts val="300"/>
              </a:spcBef>
            </a:pPr>
            <a:r>
              <a:rPr lang="en-US" sz="1700" dirty="0"/>
              <a:t>ASA:  20,750</a:t>
            </a:r>
          </a:p>
          <a:p>
            <a:pPr marL="569913" lvl="1" indent="-225425">
              <a:lnSpc>
                <a:spcPct val="85000"/>
              </a:lnSpc>
              <a:spcBef>
                <a:spcPts val="300"/>
              </a:spcBef>
            </a:pPr>
            <a:r>
              <a:rPr lang="en-US" sz="1700" dirty="0"/>
              <a:t>Pledge &amp; Plate:  $60,002,800</a:t>
            </a:r>
          </a:p>
          <a:p>
            <a:pPr marL="569913" lvl="1" indent="-225425">
              <a:lnSpc>
                <a:spcPct val="85000"/>
              </a:lnSpc>
              <a:spcBef>
                <a:spcPts val="300"/>
              </a:spcBef>
            </a:pPr>
            <a:r>
              <a:rPr lang="en-US" sz="1700" dirty="0"/>
              <a:t>Canonically-Resident Clergy:  425</a:t>
            </a:r>
          </a:p>
          <a:p>
            <a:pPr marL="112713" indent="-225425">
              <a:lnSpc>
                <a:spcPct val="85000"/>
              </a:lnSpc>
              <a:spcBef>
                <a:spcPts val="500"/>
              </a:spcBef>
            </a:pPr>
            <a:r>
              <a:rPr lang="en-US" sz="1700" dirty="0"/>
              <a:t>Two Conference and Retreat Centers</a:t>
            </a:r>
          </a:p>
          <a:p>
            <a:pPr marL="112713" indent="-225425">
              <a:lnSpc>
                <a:spcPct val="85000"/>
              </a:lnSpc>
              <a:spcBef>
                <a:spcPts val="500"/>
              </a:spcBef>
            </a:pPr>
            <a:r>
              <a:rPr lang="en-US" sz="1700" dirty="0"/>
              <a:t>Six Church Schools</a:t>
            </a:r>
          </a:p>
          <a:p>
            <a:pPr marL="112713" indent="-225425">
              <a:lnSpc>
                <a:spcPct val="85000"/>
              </a:lnSpc>
              <a:spcBef>
                <a:spcPts val="500"/>
              </a:spcBef>
            </a:pPr>
            <a:r>
              <a:rPr lang="en-US" sz="1700" dirty="0"/>
              <a:t>Six Diocesan Homes</a:t>
            </a:r>
          </a:p>
          <a:p>
            <a:pPr marL="112713" indent="-225425">
              <a:lnSpc>
                <a:spcPct val="85000"/>
              </a:lnSpc>
              <a:spcBef>
                <a:spcPts val="500"/>
              </a:spcBef>
            </a:pPr>
            <a:r>
              <a:rPr lang="en-US" sz="1700" dirty="0"/>
              <a:t>Ten Related Organizations</a:t>
            </a:r>
          </a:p>
          <a:p>
            <a:pPr marL="112713" indent="-225425">
              <a:lnSpc>
                <a:spcPct val="85000"/>
              </a:lnSpc>
              <a:spcBef>
                <a:spcPts val="500"/>
              </a:spcBef>
            </a:pPr>
            <a:r>
              <a:rPr lang="en-US" sz="1700" dirty="0"/>
              <a:t>25+ Committees and Commissions</a:t>
            </a:r>
          </a:p>
          <a:p>
            <a:pPr marL="112713" indent="-225425">
              <a:lnSpc>
                <a:spcPct val="85000"/>
              </a:lnSpc>
              <a:spcBef>
                <a:spcPts val="500"/>
              </a:spcBef>
            </a:pPr>
            <a:r>
              <a:rPr lang="en-US" sz="1800" dirty="0"/>
              <a:t>Largest Anglican Seminary in the World - VTS</a:t>
            </a:r>
          </a:p>
        </p:txBody>
      </p:sp>
      <p:sp>
        <p:nvSpPr>
          <p:cNvPr id="9" name="Slide Number Placeholder 8">
            <a:extLst>
              <a:ext uri="{FF2B5EF4-FFF2-40B4-BE49-F238E27FC236}">
                <a16:creationId xmlns:a16="http://schemas.microsoft.com/office/drawing/2014/main" id="{FC6C2E5D-89AA-4E96-A697-41288EFDD5BD}"/>
              </a:ext>
            </a:extLst>
          </p:cNvPr>
          <p:cNvSpPr>
            <a:spLocks noGrp="1"/>
          </p:cNvSpPr>
          <p:nvPr>
            <p:ph type="sldNum" sz="quarter" idx="12"/>
          </p:nvPr>
        </p:nvSpPr>
        <p:spPr/>
        <p:txBody>
          <a:bodyPr/>
          <a:lstStyle/>
          <a:p>
            <a:fld id="{F8E28480-1C08-4458-AD97-0283E6FFD09D}" type="slidenum">
              <a:rPr lang="en-US" smtClean="0"/>
              <a:t>16</a:t>
            </a:fld>
            <a:endParaRPr lang="en-US" dirty="0"/>
          </a:p>
        </p:txBody>
      </p:sp>
      <p:sp>
        <p:nvSpPr>
          <p:cNvPr id="10" name="TextBox 9">
            <a:extLst>
              <a:ext uri="{FF2B5EF4-FFF2-40B4-BE49-F238E27FC236}">
                <a16:creationId xmlns:a16="http://schemas.microsoft.com/office/drawing/2014/main" id="{AC0C3B7B-7616-40DF-8A21-082E008676C6}"/>
              </a:ext>
            </a:extLst>
          </p:cNvPr>
          <p:cNvSpPr txBox="1"/>
          <p:nvPr/>
        </p:nvSpPr>
        <p:spPr>
          <a:xfrm>
            <a:off x="3691655" y="5849478"/>
            <a:ext cx="4891504" cy="261610"/>
          </a:xfrm>
          <a:prstGeom prst="rect">
            <a:avLst/>
          </a:prstGeom>
          <a:noFill/>
        </p:spPr>
        <p:txBody>
          <a:bodyPr wrap="square" rtlCol="0">
            <a:spAutoFit/>
          </a:bodyPr>
          <a:lstStyle/>
          <a:p>
            <a:pPr algn="ctr"/>
            <a:r>
              <a:rPr lang="en-US" sz="1100" i="1" dirty="0"/>
              <a:t>Learn More: thediocese.net</a:t>
            </a:r>
          </a:p>
        </p:txBody>
      </p:sp>
      <p:pic>
        <p:nvPicPr>
          <p:cNvPr id="11" name="Picture 10">
            <a:extLst>
              <a:ext uri="{FF2B5EF4-FFF2-40B4-BE49-F238E27FC236}">
                <a16:creationId xmlns:a16="http://schemas.microsoft.com/office/drawing/2014/main" id="{130830B7-9A3F-4BC6-990C-E8B7D2BCFCAE}"/>
              </a:ext>
            </a:extLst>
          </p:cNvPr>
          <p:cNvPicPr>
            <a:picLocks noChangeAspect="1"/>
          </p:cNvPicPr>
          <p:nvPr/>
        </p:nvPicPr>
        <p:blipFill>
          <a:blip r:embed="rId2"/>
          <a:stretch>
            <a:fillRect/>
          </a:stretch>
        </p:blipFill>
        <p:spPr>
          <a:xfrm>
            <a:off x="10196369" y="902970"/>
            <a:ext cx="942975" cy="1028700"/>
          </a:xfrm>
          <a:prstGeom prst="rect">
            <a:avLst/>
          </a:prstGeom>
        </p:spPr>
      </p:pic>
    </p:spTree>
    <p:extLst>
      <p:ext uri="{BB962C8B-B14F-4D97-AF65-F5344CB8AC3E}">
        <p14:creationId xmlns:p14="http://schemas.microsoft.com/office/powerpoint/2010/main" val="2273139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BC162-EF1F-4428-A0F3-4943DF2DB2A8}"/>
              </a:ext>
            </a:extLst>
          </p:cNvPr>
          <p:cNvSpPr>
            <a:spLocks noGrp="1"/>
          </p:cNvSpPr>
          <p:nvPr>
            <p:ph type="title"/>
          </p:nvPr>
        </p:nvSpPr>
        <p:spPr/>
        <p:txBody>
          <a:bodyPr/>
          <a:lstStyle/>
          <a:p>
            <a:r>
              <a:rPr lang="en-US" cap="small" dirty="0"/>
              <a:t>The Episcopal Diocese of Virginia</a:t>
            </a:r>
          </a:p>
        </p:txBody>
      </p:sp>
      <p:sp>
        <p:nvSpPr>
          <p:cNvPr id="3" name="Footer Placeholder 2">
            <a:extLst>
              <a:ext uri="{FF2B5EF4-FFF2-40B4-BE49-F238E27FC236}">
                <a16:creationId xmlns:a16="http://schemas.microsoft.com/office/drawing/2014/main" id="{B478D59F-FFB3-4DC1-A395-FD8704B75A2C}"/>
              </a:ext>
            </a:extLst>
          </p:cNvPr>
          <p:cNvSpPr>
            <a:spLocks noGrp="1"/>
          </p:cNvSpPr>
          <p:nvPr>
            <p:ph type="ftr" sz="quarter" idx="11"/>
          </p:nvPr>
        </p:nvSpPr>
        <p:spPr/>
        <p:txBody>
          <a:bodyPr/>
          <a:lstStyle/>
          <a:p>
            <a:r>
              <a:rPr lang="en-US" dirty="0"/>
              <a:t>DIOCESE OF VIRGINIA</a:t>
            </a:r>
          </a:p>
        </p:txBody>
      </p:sp>
      <p:sp>
        <p:nvSpPr>
          <p:cNvPr id="9" name="Slide Number Placeholder 8">
            <a:extLst>
              <a:ext uri="{FF2B5EF4-FFF2-40B4-BE49-F238E27FC236}">
                <a16:creationId xmlns:a16="http://schemas.microsoft.com/office/drawing/2014/main" id="{FC6C2E5D-89AA-4E96-A697-41288EFDD5BD}"/>
              </a:ext>
            </a:extLst>
          </p:cNvPr>
          <p:cNvSpPr>
            <a:spLocks noGrp="1"/>
          </p:cNvSpPr>
          <p:nvPr>
            <p:ph type="sldNum" sz="quarter" idx="12"/>
          </p:nvPr>
        </p:nvSpPr>
        <p:spPr/>
        <p:txBody>
          <a:bodyPr/>
          <a:lstStyle/>
          <a:p>
            <a:fld id="{F8E28480-1C08-4458-AD97-0283E6FFD09D}" type="slidenum">
              <a:rPr lang="en-US" smtClean="0"/>
              <a:t>17</a:t>
            </a:fld>
            <a:endParaRPr lang="en-US" dirty="0"/>
          </a:p>
        </p:txBody>
      </p:sp>
      <p:pic>
        <p:nvPicPr>
          <p:cNvPr id="11" name="Picture 10">
            <a:extLst>
              <a:ext uri="{FF2B5EF4-FFF2-40B4-BE49-F238E27FC236}">
                <a16:creationId xmlns:a16="http://schemas.microsoft.com/office/drawing/2014/main" id="{130830B7-9A3F-4BC6-990C-E8B7D2BCFCAE}"/>
              </a:ext>
            </a:extLst>
          </p:cNvPr>
          <p:cNvPicPr>
            <a:picLocks noChangeAspect="1"/>
          </p:cNvPicPr>
          <p:nvPr/>
        </p:nvPicPr>
        <p:blipFill>
          <a:blip r:embed="rId2"/>
          <a:stretch>
            <a:fillRect/>
          </a:stretch>
        </p:blipFill>
        <p:spPr>
          <a:xfrm>
            <a:off x="10196369" y="902970"/>
            <a:ext cx="942975" cy="1028700"/>
          </a:xfrm>
          <a:prstGeom prst="rect">
            <a:avLst/>
          </a:prstGeom>
        </p:spPr>
      </p:pic>
      <p:pic>
        <p:nvPicPr>
          <p:cNvPr id="20" name="Picture 19">
            <a:extLst>
              <a:ext uri="{FF2B5EF4-FFF2-40B4-BE49-F238E27FC236}">
                <a16:creationId xmlns:a16="http://schemas.microsoft.com/office/drawing/2014/main" id="{A016463F-E64F-467B-805A-8876CC5A0788}"/>
              </a:ext>
            </a:extLst>
          </p:cNvPr>
          <p:cNvPicPr>
            <a:picLocks noChangeAspect="1"/>
          </p:cNvPicPr>
          <p:nvPr/>
        </p:nvPicPr>
        <p:blipFill>
          <a:blip r:embed="rId3"/>
          <a:stretch>
            <a:fillRect/>
          </a:stretch>
        </p:blipFill>
        <p:spPr>
          <a:xfrm>
            <a:off x="7130129" y="2176558"/>
            <a:ext cx="4117638" cy="3934903"/>
          </a:xfrm>
          <a:prstGeom prst="rect">
            <a:avLst/>
          </a:prstGeom>
        </p:spPr>
      </p:pic>
      <p:pic>
        <p:nvPicPr>
          <p:cNvPr id="27" name="Picture 26">
            <a:extLst>
              <a:ext uri="{FF2B5EF4-FFF2-40B4-BE49-F238E27FC236}">
                <a16:creationId xmlns:a16="http://schemas.microsoft.com/office/drawing/2014/main" id="{6B080667-37E3-4A8B-9980-216C888ECBD6}"/>
              </a:ext>
            </a:extLst>
          </p:cNvPr>
          <p:cNvPicPr>
            <a:picLocks noChangeAspect="1"/>
          </p:cNvPicPr>
          <p:nvPr/>
        </p:nvPicPr>
        <p:blipFill rotWithShape="1">
          <a:blip r:embed="rId4"/>
          <a:srcRect l="3794" t="8849"/>
          <a:stretch/>
        </p:blipFill>
        <p:spPr>
          <a:xfrm>
            <a:off x="757880" y="2579297"/>
            <a:ext cx="6372249" cy="2838092"/>
          </a:xfrm>
          <a:prstGeom prst="rect">
            <a:avLst/>
          </a:prstGeom>
        </p:spPr>
      </p:pic>
      <p:sp>
        <p:nvSpPr>
          <p:cNvPr id="28" name="TextBox 27">
            <a:extLst>
              <a:ext uri="{FF2B5EF4-FFF2-40B4-BE49-F238E27FC236}">
                <a16:creationId xmlns:a16="http://schemas.microsoft.com/office/drawing/2014/main" id="{A06F49EE-1E44-4162-8FEC-B753DB1219BE}"/>
              </a:ext>
            </a:extLst>
          </p:cNvPr>
          <p:cNvSpPr txBox="1"/>
          <p:nvPr/>
        </p:nvSpPr>
        <p:spPr>
          <a:xfrm>
            <a:off x="2173096" y="3713672"/>
            <a:ext cx="1251591" cy="738664"/>
          </a:xfrm>
          <a:prstGeom prst="rect">
            <a:avLst/>
          </a:prstGeom>
          <a:noFill/>
        </p:spPr>
        <p:txBody>
          <a:bodyPr wrap="square" rtlCol="0">
            <a:spAutoFit/>
          </a:bodyPr>
          <a:lstStyle/>
          <a:p>
            <a:r>
              <a:rPr lang="en-US" sz="1400" dirty="0"/>
              <a:t>Diocese of Southwestern Virginia</a:t>
            </a:r>
          </a:p>
        </p:txBody>
      </p:sp>
      <p:sp>
        <p:nvSpPr>
          <p:cNvPr id="30" name="TextBox 29">
            <a:extLst>
              <a:ext uri="{FF2B5EF4-FFF2-40B4-BE49-F238E27FC236}">
                <a16:creationId xmlns:a16="http://schemas.microsoft.com/office/drawing/2014/main" id="{15278499-37C8-4916-AE5D-7C2FAAC83CF4}"/>
              </a:ext>
            </a:extLst>
          </p:cNvPr>
          <p:cNvSpPr txBox="1"/>
          <p:nvPr/>
        </p:nvSpPr>
        <p:spPr>
          <a:xfrm>
            <a:off x="3935256" y="5314162"/>
            <a:ext cx="2396533" cy="307777"/>
          </a:xfrm>
          <a:prstGeom prst="rect">
            <a:avLst/>
          </a:prstGeom>
          <a:noFill/>
        </p:spPr>
        <p:txBody>
          <a:bodyPr wrap="square">
            <a:spAutoFit/>
          </a:bodyPr>
          <a:lstStyle/>
          <a:p>
            <a:r>
              <a:rPr lang="en-US" sz="1400" dirty="0"/>
              <a:t>Diocese of Southern Virginia</a:t>
            </a:r>
          </a:p>
        </p:txBody>
      </p:sp>
      <p:sp>
        <p:nvSpPr>
          <p:cNvPr id="31" name="TextBox 30">
            <a:extLst>
              <a:ext uri="{FF2B5EF4-FFF2-40B4-BE49-F238E27FC236}">
                <a16:creationId xmlns:a16="http://schemas.microsoft.com/office/drawing/2014/main" id="{A880FD87-3058-45BA-BF93-BBAE12FED61B}"/>
              </a:ext>
            </a:extLst>
          </p:cNvPr>
          <p:cNvSpPr txBox="1"/>
          <p:nvPr/>
        </p:nvSpPr>
        <p:spPr>
          <a:xfrm>
            <a:off x="5698424" y="3054394"/>
            <a:ext cx="1540175" cy="523220"/>
          </a:xfrm>
          <a:prstGeom prst="rect">
            <a:avLst/>
          </a:prstGeom>
          <a:noFill/>
        </p:spPr>
        <p:txBody>
          <a:bodyPr wrap="square" rtlCol="0">
            <a:spAutoFit/>
          </a:bodyPr>
          <a:lstStyle/>
          <a:p>
            <a:r>
              <a:rPr lang="en-US" sz="1400" dirty="0"/>
              <a:t>Diocese of  Virginia</a:t>
            </a:r>
          </a:p>
        </p:txBody>
      </p:sp>
    </p:spTree>
    <p:extLst>
      <p:ext uri="{BB962C8B-B14F-4D97-AF65-F5344CB8AC3E}">
        <p14:creationId xmlns:p14="http://schemas.microsoft.com/office/powerpoint/2010/main" val="343029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BC162-EF1F-4428-A0F3-4943DF2DB2A8}"/>
              </a:ext>
            </a:extLst>
          </p:cNvPr>
          <p:cNvSpPr>
            <a:spLocks noGrp="1"/>
          </p:cNvSpPr>
          <p:nvPr>
            <p:ph type="title"/>
          </p:nvPr>
        </p:nvSpPr>
        <p:spPr/>
        <p:txBody>
          <a:bodyPr/>
          <a:lstStyle/>
          <a:p>
            <a:r>
              <a:rPr lang="en-US" cap="small" dirty="0"/>
              <a:t>Diocese of Virginia</a:t>
            </a:r>
          </a:p>
        </p:txBody>
      </p:sp>
      <p:sp>
        <p:nvSpPr>
          <p:cNvPr id="3" name="Footer Placeholder 2">
            <a:extLst>
              <a:ext uri="{FF2B5EF4-FFF2-40B4-BE49-F238E27FC236}">
                <a16:creationId xmlns:a16="http://schemas.microsoft.com/office/drawing/2014/main" id="{B478D59F-FFB3-4DC1-A395-FD8704B75A2C}"/>
              </a:ext>
            </a:extLst>
          </p:cNvPr>
          <p:cNvSpPr>
            <a:spLocks noGrp="1"/>
          </p:cNvSpPr>
          <p:nvPr>
            <p:ph type="ftr" sz="quarter" idx="11"/>
          </p:nvPr>
        </p:nvSpPr>
        <p:spPr/>
        <p:txBody>
          <a:bodyPr/>
          <a:lstStyle/>
          <a:p>
            <a:r>
              <a:rPr lang="en-US" dirty="0"/>
              <a:t>DIOCESE OF VIRGINIA</a:t>
            </a:r>
          </a:p>
        </p:txBody>
      </p:sp>
      <p:sp>
        <p:nvSpPr>
          <p:cNvPr id="6" name="Text Placeholder 5">
            <a:extLst>
              <a:ext uri="{FF2B5EF4-FFF2-40B4-BE49-F238E27FC236}">
                <a16:creationId xmlns:a16="http://schemas.microsoft.com/office/drawing/2014/main" id="{EF7EAAAC-7551-438C-975A-D3B3B2359DF5}"/>
              </a:ext>
            </a:extLst>
          </p:cNvPr>
          <p:cNvSpPr>
            <a:spLocks noGrp="1"/>
          </p:cNvSpPr>
          <p:nvPr>
            <p:ph type="body" sz="quarter" idx="3"/>
          </p:nvPr>
        </p:nvSpPr>
        <p:spPr>
          <a:xfrm>
            <a:off x="8229059" y="2366751"/>
            <a:ext cx="2738455" cy="449722"/>
          </a:xfrm>
        </p:spPr>
        <p:txBody>
          <a:bodyPr>
            <a:normAutofit/>
          </a:bodyPr>
          <a:lstStyle/>
          <a:p>
            <a:r>
              <a:rPr lang="en-US" sz="1800" dirty="0"/>
              <a:t>Opportunities for Ministry</a:t>
            </a:r>
          </a:p>
        </p:txBody>
      </p:sp>
      <p:sp>
        <p:nvSpPr>
          <p:cNvPr id="7" name="Content Placeholder 6">
            <a:extLst>
              <a:ext uri="{FF2B5EF4-FFF2-40B4-BE49-F238E27FC236}">
                <a16:creationId xmlns:a16="http://schemas.microsoft.com/office/drawing/2014/main" id="{E986F5FB-5F95-4619-8CA5-74473DE39C32}"/>
              </a:ext>
            </a:extLst>
          </p:cNvPr>
          <p:cNvSpPr>
            <a:spLocks noGrp="1"/>
          </p:cNvSpPr>
          <p:nvPr>
            <p:ph sz="quarter" idx="4"/>
          </p:nvPr>
        </p:nvSpPr>
        <p:spPr>
          <a:xfrm>
            <a:off x="8229060" y="2817108"/>
            <a:ext cx="2738454" cy="1602829"/>
          </a:xfrm>
        </p:spPr>
        <p:txBody>
          <a:bodyPr>
            <a:normAutofit fontScale="92500" lnSpcReduction="10000"/>
          </a:bodyPr>
          <a:lstStyle/>
          <a:p>
            <a:r>
              <a:rPr lang="en-US" sz="1400" dirty="0"/>
              <a:t>Attend Annual Diocesan Convention as non-voting member</a:t>
            </a:r>
          </a:p>
          <a:p>
            <a:r>
              <a:rPr lang="en-US" sz="1400" dirty="0"/>
              <a:t>Participate in Committees and Commissions of the Diocese</a:t>
            </a:r>
          </a:p>
          <a:p>
            <a:r>
              <a:rPr lang="en-US" sz="1400" dirty="0"/>
              <a:t>Apply for the Transition Committee for the Bishop Diocesan Search</a:t>
            </a:r>
            <a:endParaRPr lang="en-US" sz="1100" dirty="0"/>
          </a:p>
        </p:txBody>
      </p:sp>
      <p:sp>
        <p:nvSpPr>
          <p:cNvPr id="9" name="Slide Number Placeholder 8">
            <a:extLst>
              <a:ext uri="{FF2B5EF4-FFF2-40B4-BE49-F238E27FC236}">
                <a16:creationId xmlns:a16="http://schemas.microsoft.com/office/drawing/2014/main" id="{FC6C2E5D-89AA-4E96-A697-41288EFDD5BD}"/>
              </a:ext>
            </a:extLst>
          </p:cNvPr>
          <p:cNvSpPr>
            <a:spLocks noGrp="1"/>
          </p:cNvSpPr>
          <p:nvPr>
            <p:ph type="sldNum" sz="quarter" idx="12"/>
          </p:nvPr>
        </p:nvSpPr>
        <p:spPr/>
        <p:txBody>
          <a:bodyPr/>
          <a:lstStyle/>
          <a:p>
            <a:fld id="{F8E28480-1C08-4458-AD97-0283E6FFD09D}" type="slidenum">
              <a:rPr lang="en-US" smtClean="0"/>
              <a:t>18</a:t>
            </a:fld>
            <a:endParaRPr lang="en-US" dirty="0"/>
          </a:p>
        </p:txBody>
      </p:sp>
      <p:sp>
        <p:nvSpPr>
          <p:cNvPr id="10" name="TextBox 9">
            <a:extLst>
              <a:ext uri="{FF2B5EF4-FFF2-40B4-BE49-F238E27FC236}">
                <a16:creationId xmlns:a16="http://schemas.microsoft.com/office/drawing/2014/main" id="{AC0C3B7B-7616-40DF-8A21-082E008676C6}"/>
              </a:ext>
            </a:extLst>
          </p:cNvPr>
          <p:cNvSpPr txBox="1"/>
          <p:nvPr/>
        </p:nvSpPr>
        <p:spPr>
          <a:xfrm>
            <a:off x="3691655" y="5849478"/>
            <a:ext cx="4891504" cy="261610"/>
          </a:xfrm>
          <a:prstGeom prst="rect">
            <a:avLst/>
          </a:prstGeom>
          <a:noFill/>
        </p:spPr>
        <p:txBody>
          <a:bodyPr wrap="square" rtlCol="0">
            <a:spAutoFit/>
          </a:bodyPr>
          <a:lstStyle/>
          <a:p>
            <a:pPr algn="ctr"/>
            <a:r>
              <a:rPr lang="en-US" sz="1100" i="1" dirty="0"/>
              <a:t>Learn More: thediocese.net</a:t>
            </a:r>
          </a:p>
        </p:txBody>
      </p:sp>
      <p:pic>
        <p:nvPicPr>
          <p:cNvPr id="11" name="Picture 10">
            <a:extLst>
              <a:ext uri="{FF2B5EF4-FFF2-40B4-BE49-F238E27FC236}">
                <a16:creationId xmlns:a16="http://schemas.microsoft.com/office/drawing/2014/main" id="{130830B7-9A3F-4BC6-990C-E8B7D2BCFCAE}"/>
              </a:ext>
            </a:extLst>
          </p:cNvPr>
          <p:cNvPicPr>
            <a:picLocks noChangeAspect="1"/>
          </p:cNvPicPr>
          <p:nvPr/>
        </p:nvPicPr>
        <p:blipFill>
          <a:blip r:embed="rId2"/>
          <a:stretch>
            <a:fillRect/>
          </a:stretch>
        </p:blipFill>
        <p:spPr>
          <a:xfrm>
            <a:off x="10196369" y="902970"/>
            <a:ext cx="942975" cy="1028700"/>
          </a:xfrm>
          <a:prstGeom prst="rect">
            <a:avLst/>
          </a:prstGeom>
        </p:spPr>
      </p:pic>
      <p:pic>
        <p:nvPicPr>
          <p:cNvPr id="16" name="Content Placeholder 15">
            <a:extLst>
              <a:ext uri="{FF2B5EF4-FFF2-40B4-BE49-F238E27FC236}">
                <a16:creationId xmlns:a16="http://schemas.microsoft.com/office/drawing/2014/main" id="{4C974142-4FD3-47CA-AF4A-EB445EDBB933}"/>
              </a:ext>
            </a:extLst>
          </p:cNvPr>
          <p:cNvPicPr>
            <a:picLocks noGrp="1" noChangeAspect="1"/>
          </p:cNvPicPr>
          <p:nvPr>
            <p:ph sz="quarter" idx="13"/>
          </p:nvPr>
        </p:nvPicPr>
        <p:blipFill>
          <a:blip r:embed="rId3"/>
          <a:stretch>
            <a:fillRect/>
          </a:stretch>
        </p:blipFill>
        <p:spPr>
          <a:xfrm>
            <a:off x="1110198" y="2878138"/>
            <a:ext cx="2713647" cy="2608263"/>
          </a:xfrm>
        </p:spPr>
      </p:pic>
      <p:sp>
        <p:nvSpPr>
          <p:cNvPr id="14" name="Text Placeholder 13">
            <a:extLst>
              <a:ext uri="{FF2B5EF4-FFF2-40B4-BE49-F238E27FC236}">
                <a16:creationId xmlns:a16="http://schemas.microsoft.com/office/drawing/2014/main" id="{6786BD43-E15B-42A0-A257-4EEAF803C1A6}"/>
              </a:ext>
            </a:extLst>
          </p:cNvPr>
          <p:cNvSpPr>
            <a:spLocks noGrp="1"/>
          </p:cNvSpPr>
          <p:nvPr>
            <p:ph type="body" sz="quarter" idx="14"/>
          </p:nvPr>
        </p:nvSpPr>
        <p:spPr>
          <a:xfrm>
            <a:off x="922273" y="2151443"/>
            <a:ext cx="2528300" cy="683565"/>
          </a:xfrm>
        </p:spPr>
        <p:txBody>
          <a:bodyPr>
            <a:normAutofit/>
          </a:bodyPr>
          <a:lstStyle/>
          <a:p>
            <a:r>
              <a:rPr lang="en-US" sz="2000" dirty="0"/>
              <a:t>Related Organizations</a:t>
            </a:r>
          </a:p>
        </p:txBody>
      </p:sp>
      <p:pic>
        <p:nvPicPr>
          <p:cNvPr id="19" name="Picture 18">
            <a:extLst>
              <a:ext uri="{FF2B5EF4-FFF2-40B4-BE49-F238E27FC236}">
                <a16:creationId xmlns:a16="http://schemas.microsoft.com/office/drawing/2014/main" id="{81E08212-D545-440E-B45C-6473F9C737D1}"/>
              </a:ext>
            </a:extLst>
          </p:cNvPr>
          <p:cNvPicPr>
            <a:picLocks noChangeAspect="1"/>
          </p:cNvPicPr>
          <p:nvPr/>
        </p:nvPicPr>
        <p:blipFill>
          <a:blip r:embed="rId4"/>
          <a:stretch>
            <a:fillRect/>
          </a:stretch>
        </p:blipFill>
        <p:spPr>
          <a:xfrm>
            <a:off x="4851377" y="2842986"/>
            <a:ext cx="1926813" cy="2905352"/>
          </a:xfrm>
          <a:prstGeom prst="rect">
            <a:avLst/>
          </a:prstGeom>
        </p:spPr>
      </p:pic>
      <p:sp>
        <p:nvSpPr>
          <p:cNvPr id="20" name="Text Placeholder 13">
            <a:extLst>
              <a:ext uri="{FF2B5EF4-FFF2-40B4-BE49-F238E27FC236}">
                <a16:creationId xmlns:a16="http://schemas.microsoft.com/office/drawing/2014/main" id="{570611B6-D272-4C82-ACF4-9B39CAD2CA16}"/>
              </a:ext>
            </a:extLst>
          </p:cNvPr>
          <p:cNvSpPr txBox="1">
            <a:spLocks/>
          </p:cNvSpPr>
          <p:nvPr/>
        </p:nvSpPr>
        <p:spPr>
          <a:xfrm>
            <a:off x="4758146" y="2151443"/>
            <a:ext cx="1819276" cy="683565"/>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100000"/>
              </a:lnSpc>
              <a:spcBef>
                <a:spcPts val="1000"/>
              </a:spcBef>
              <a:buSzPct val="70000"/>
              <a:buFont typeface="Arial" panose="020B0604020202020204" pitchFamily="34" charset="0"/>
              <a:buNone/>
              <a:defRPr sz="2400" b="1" kern="1200">
                <a:solidFill>
                  <a:schemeClr val="tx2"/>
                </a:solidFill>
                <a:latin typeface="+mj-lt"/>
                <a:ea typeface="+mn-ea"/>
                <a:cs typeface="+mn-cs"/>
              </a:defRPr>
            </a:lvl1pPr>
            <a:lvl2pPr marL="457200" indent="0" algn="l" defTabSz="914400" rtl="0" eaLnBrk="1" latinLnBrk="0" hangingPunct="1">
              <a:lnSpc>
                <a:spcPct val="100000"/>
              </a:lnSpc>
              <a:spcBef>
                <a:spcPts val="500"/>
              </a:spcBef>
              <a:buSzPct val="70000"/>
              <a:buFont typeface="Arial" panose="020B0604020202020204" pitchFamily="34" charset="0"/>
              <a:buNone/>
              <a:defRPr sz="2000" b="1" kern="1200">
                <a:solidFill>
                  <a:schemeClr val="tx2"/>
                </a:solidFill>
                <a:latin typeface="+mj-lt"/>
                <a:ea typeface="+mn-ea"/>
                <a:cs typeface="+mn-cs"/>
              </a:defRPr>
            </a:lvl2pPr>
            <a:lvl3pPr marL="914400" indent="0" algn="l" defTabSz="914400" rtl="0" eaLnBrk="1" latinLnBrk="0" hangingPunct="1">
              <a:lnSpc>
                <a:spcPct val="100000"/>
              </a:lnSpc>
              <a:spcBef>
                <a:spcPts val="500"/>
              </a:spcBef>
              <a:buSzPct val="70000"/>
              <a:buFont typeface="Arial" panose="020B0604020202020204" pitchFamily="34" charset="0"/>
              <a:buNone/>
              <a:defRPr sz="1800" b="1" kern="1200">
                <a:solidFill>
                  <a:schemeClr val="tx2"/>
                </a:solidFill>
                <a:latin typeface="+mj-lt"/>
                <a:ea typeface="+mn-ea"/>
                <a:cs typeface="+mn-cs"/>
              </a:defRPr>
            </a:lvl3pPr>
            <a:lvl4pPr marL="1371600" indent="0" algn="l" defTabSz="914400" rtl="0" eaLnBrk="1" latinLnBrk="0" hangingPunct="1">
              <a:lnSpc>
                <a:spcPct val="100000"/>
              </a:lnSpc>
              <a:spcBef>
                <a:spcPts val="500"/>
              </a:spcBef>
              <a:buSzPct val="70000"/>
              <a:buFont typeface="Arial" panose="020B0604020202020204" pitchFamily="34" charset="0"/>
              <a:buNone/>
              <a:defRPr sz="1600" b="1" kern="1200">
                <a:solidFill>
                  <a:schemeClr val="tx2"/>
                </a:solidFill>
                <a:latin typeface="+mj-lt"/>
                <a:ea typeface="+mn-ea"/>
                <a:cs typeface="+mn-cs"/>
              </a:defRPr>
            </a:lvl4pPr>
            <a:lvl5pPr marL="1828800" indent="0" algn="l" defTabSz="914400" rtl="0" eaLnBrk="1" latinLnBrk="0" hangingPunct="1">
              <a:lnSpc>
                <a:spcPct val="100000"/>
              </a:lnSpc>
              <a:spcBef>
                <a:spcPts val="500"/>
              </a:spcBef>
              <a:buSzPct val="70000"/>
              <a:buFont typeface="Arial" panose="020B0604020202020204" pitchFamily="34" charset="0"/>
              <a:buNone/>
              <a:defRPr sz="1600" b="1" kern="1200">
                <a:solidFill>
                  <a:schemeClr val="tx2"/>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dirty="0"/>
              <a:t>Commissions &amp; Committees</a:t>
            </a:r>
          </a:p>
        </p:txBody>
      </p:sp>
    </p:spTree>
    <p:extLst>
      <p:ext uri="{BB962C8B-B14F-4D97-AF65-F5344CB8AC3E}">
        <p14:creationId xmlns:p14="http://schemas.microsoft.com/office/powerpoint/2010/main" val="2811802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54ED37-D56C-4D45-820A-79419F5E970D}"/>
              </a:ext>
            </a:extLst>
          </p:cNvPr>
          <p:cNvSpPr>
            <a:spLocks noGrp="1"/>
          </p:cNvSpPr>
          <p:nvPr>
            <p:ph type="title"/>
          </p:nvPr>
        </p:nvSpPr>
        <p:spPr>
          <a:xfrm>
            <a:off x="7750629" y="2057400"/>
            <a:ext cx="2804191" cy="1775012"/>
          </a:xfrm>
        </p:spPr>
        <p:txBody>
          <a:bodyPr>
            <a:normAutofit/>
          </a:bodyPr>
          <a:lstStyle/>
          <a:p>
            <a:r>
              <a:rPr lang="en-US" cap="small" dirty="0"/>
              <a:t>Province III</a:t>
            </a:r>
          </a:p>
        </p:txBody>
      </p:sp>
      <p:pic>
        <p:nvPicPr>
          <p:cNvPr id="5" name="Picture Placeholder 4">
            <a:extLst>
              <a:ext uri="{FF2B5EF4-FFF2-40B4-BE49-F238E27FC236}">
                <a16:creationId xmlns:a16="http://schemas.microsoft.com/office/drawing/2014/main" id="{BD6EFD23-2A81-4C83-9E43-BBDFA58DAEA5}"/>
              </a:ext>
            </a:extLst>
          </p:cNvPr>
          <p:cNvPicPr>
            <a:picLocks noGrp="1" noChangeAspect="1"/>
          </p:cNvPicPr>
          <p:nvPr>
            <p:ph type="pic" sz="quarter" idx="15"/>
          </p:nvPr>
        </p:nvPicPr>
        <p:blipFill>
          <a:blip r:embed="rId3"/>
          <a:srcRect t="11775" b="11775"/>
          <a:stretch>
            <a:fillRect/>
          </a:stretch>
        </p:blipFill>
        <p:spPr/>
      </p:pic>
    </p:spTree>
    <p:extLst>
      <p:ext uri="{BB962C8B-B14F-4D97-AF65-F5344CB8AC3E}">
        <p14:creationId xmlns:p14="http://schemas.microsoft.com/office/powerpoint/2010/main" val="3686747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B4FCBFEA-BFCB-45AF-8A78-0281FA23335C}"/>
              </a:ext>
            </a:extLst>
          </p:cNvPr>
          <p:cNvSpPr>
            <a:spLocks noGrp="1"/>
          </p:cNvSpPr>
          <p:nvPr>
            <p:ph type="title"/>
          </p:nvPr>
        </p:nvSpPr>
        <p:spPr>
          <a:xfrm>
            <a:off x="1274064" y="964889"/>
            <a:ext cx="5605272" cy="914400"/>
          </a:xfrm>
        </p:spPr>
        <p:txBody>
          <a:bodyPr/>
          <a:lstStyle/>
          <a:p>
            <a:r>
              <a:rPr lang="en-US" cap="small" dirty="0"/>
              <a:t>Overview</a:t>
            </a:r>
          </a:p>
        </p:txBody>
      </p:sp>
      <p:sp>
        <p:nvSpPr>
          <p:cNvPr id="39" name="Footer Placeholder 38">
            <a:extLst>
              <a:ext uri="{FF2B5EF4-FFF2-40B4-BE49-F238E27FC236}">
                <a16:creationId xmlns:a16="http://schemas.microsoft.com/office/drawing/2014/main" id="{B74A02EE-16BE-4B00-837D-DD00EFAE98D7}"/>
              </a:ext>
            </a:extLst>
          </p:cNvPr>
          <p:cNvSpPr>
            <a:spLocks noGrp="1"/>
          </p:cNvSpPr>
          <p:nvPr>
            <p:ph type="ftr" sz="quarter" idx="15"/>
          </p:nvPr>
        </p:nvSpPr>
        <p:spPr>
          <a:xfrm rot="5400000">
            <a:off x="-2392643" y="3222455"/>
            <a:ext cx="5483811" cy="410501"/>
          </a:xfrm>
        </p:spPr>
        <p:txBody>
          <a:bodyPr/>
          <a:lstStyle/>
          <a:p>
            <a:r>
              <a:rPr lang="en-US" dirty="0"/>
              <a:t>IN THE BEGINNING. . .</a:t>
            </a:r>
          </a:p>
        </p:txBody>
      </p:sp>
      <p:sp>
        <p:nvSpPr>
          <p:cNvPr id="3" name="Text Placeholder 2">
            <a:extLst>
              <a:ext uri="{FF2B5EF4-FFF2-40B4-BE49-F238E27FC236}">
                <a16:creationId xmlns:a16="http://schemas.microsoft.com/office/drawing/2014/main" id="{F2C97450-77CD-4E5B-8703-7AA0BC23ED1F}"/>
              </a:ext>
            </a:extLst>
          </p:cNvPr>
          <p:cNvSpPr>
            <a:spLocks noGrp="1"/>
          </p:cNvSpPr>
          <p:nvPr>
            <p:ph type="body" sz="quarter" idx="13"/>
          </p:nvPr>
        </p:nvSpPr>
        <p:spPr>
          <a:xfrm>
            <a:off x="1309853" y="2135829"/>
            <a:ext cx="5600700" cy="3642347"/>
          </a:xfrm>
        </p:spPr>
        <p:txBody>
          <a:bodyPr>
            <a:normAutofit/>
          </a:bodyPr>
          <a:lstStyle/>
          <a:p>
            <a:pPr algn="ctr"/>
            <a:r>
              <a:rPr lang="en-US" b="1" i="1" dirty="0"/>
              <a:t>St. Timothy’s Episcopal Church is the center of our personal faith community.</a:t>
            </a:r>
          </a:p>
          <a:p>
            <a:endParaRPr lang="en-US" dirty="0"/>
          </a:p>
          <a:p>
            <a:endParaRPr lang="en-US" dirty="0"/>
          </a:p>
          <a:p>
            <a:endParaRPr lang="en-US" dirty="0"/>
          </a:p>
          <a:p>
            <a:pPr algn="ctr"/>
            <a:r>
              <a:rPr lang="en-US" dirty="0"/>
              <a:t>We are one part of The Anglican Communion. How can we engage in the broader faith community to live into the Ministry of the Laity? </a:t>
            </a:r>
          </a:p>
        </p:txBody>
      </p:sp>
      <p:sp>
        <p:nvSpPr>
          <p:cNvPr id="40" name="Slide Number Placeholder 39">
            <a:extLst>
              <a:ext uri="{FF2B5EF4-FFF2-40B4-BE49-F238E27FC236}">
                <a16:creationId xmlns:a16="http://schemas.microsoft.com/office/drawing/2014/main" id="{18F8813C-0002-4C3C-B747-318975B8E458}"/>
              </a:ext>
            </a:extLst>
          </p:cNvPr>
          <p:cNvSpPr>
            <a:spLocks noGrp="1"/>
          </p:cNvSpPr>
          <p:nvPr>
            <p:ph type="sldNum" sz="quarter" idx="16"/>
          </p:nvPr>
        </p:nvSpPr>
        <p:spPr/>
        <p:txBody>
          <a:bodyPr/>
          <a:lstStyle/>
          <a:p>
            <a:fld id="{F8E28480-1C08-4458-AD97-0283E6FFD09D}" type="slidenum">
              <a:rPr lang="en-US" smtClean="0"/>
              <a:pPr/>
              <a:t>2</a:t>
            </a:fld>
            <a:endParaRPr lang="en-US" dirty="0"/>
          </a:p>
        </p:txBody>
      </p:sp>
      <p:pic>
        <p:nvPicPr>
          <p:cNvPr id="37" name="Picture Placeholder 36">
            <a:extLst>
              <a:ext uri="{FF2B5EF4-FFF2-40B4-BE49-F238E27FC236}">
                <a16:creationId xmlns:a16="http://schemas.microsoft.com/office/drawing/2014/main" id="{DA7B319C-0FF8-49CF-A280-64BE3C5F1BC9}"/>
              </a:ext>
            </a:extLst>
          </p:cNvPr>
          <p:cNvPicPr>
            <a:picLocks noGrp="1" noChangeAspect="1"/>
          </p:cNvPicPr>
          <p:nvPr>
            <p:ph type="pic" sz="quarter" idx="10"/>
          </p:nvPr>
        </p:nvPicPr>
        <p:blipFill>
          <a:blip r:embed="rId3"/>
          <a:stretch>
            <a:fillRect/>
          </a:stretch>
        </p:blipFill>
        <p:spPr>
          <a:xfrm>
            <a:off x="8839199" y="600074"/>
            <a:ext cx="2651125" cy="2651125"/>
          </a:xfrm>
        </p:spPr>
      </p:pic>
      <p:pic>
        <p:nvPicPr>
          <p:cNvPr id="51" name="Picture Placeholder 50">
            <a:extLst>
              <a:ext uri="{FF2B5EF4-FFF2-40B4-BE49-F238E27FC236}">
                <a16:creationId xmlns:a16="http://schemas.microsoft.com/office/drawing/2014/main" id="{F0A46549-389D-40DD-A476-687AC22EDCF1}"/>
              </a:ext>
            </a:extLst>
          </p:cNvPr>
          <p:cNvPicPr>
            <a:picLocks noGrp="1" noChangeAspect="1"/>
          </p:cNvPicPr>
          <p:nvPr>
            <p:ph type="pic" sz="quarter" idx="11"/>
          </p:nvPr>
        </p:nvPicPr>
        <p:blipFill>
          <a:blip r:embed="rId4"/>
          <a:srcRect t="6422" b="6422"/>
          <a:stretch>
            <a:fillRect/>
          </a:stretch>
        </p:blipFill>
        <p:spPr>
          <a:prstGeom prst="rect">
            <a:avLst/>
          </a:prstGeom>
        </p:spPr>
      </p:pic>
    </p:spTree>
    <p:extLst>
      <p:ext uri="{BB962C8B-B14F-4D97-AF65-F5344CB8AC3E}">
        <p14:creationId xmlns:p14="http://schemas.microsoft.com/office/powerpoint/2010/main" val="4122836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BC162-EF1F-4428-A0F3-4943DF2DB2A8}"/>
              </a:ext>
            </a:extLst>
          </p:cNvPr>
          <p:cNvSpPr>
            <a:spLocks noGrp="1"/>
          </p:cNvSpPr>
          <p:nvPr>
            <p:ph type="title"/>
          </p:nvPr>
        </p:nvSpPr>
        <p:spPr/>
        <p:txBody>
          <a:bodyPr/>
          <a:lstStyle/>
          <a:p>
            <a:r>
              <a:rPr lang="en-US" cap="small" dirty="0"/>
              <a:t>Province III</a:t>
            </a:r>
          </a:p>
        </p:txBody>
      </p:sp>
      <p:sp>
        <p:nvSpPr>
          <p:cNvPr id="3" name="Footer Placeholder 2">
            <a:extLst>
              <a:ext uri="{FF2B5EF4-FFF2-40B4-BE49-F238E27FC236}">
                <a16:creationId xmlns:a16="http://schemas.microsoft.com/office/drawing/2014/main" id="{B478D59F-FFB3-4DC1-A395-FD8704B75A2C}"/>
              </a:ext>
            </a:extLst>
          </p:cNvPr>
          <p:cNvSpPr>
            <a:spLocks noGrp="1"/>
          </p:cNvSpPr>
          <p:nvPr>
            <p:ph type="ftr" sz="quarter" idx="11"/>
          </p:nvPr>
        </p:nvSpPr>
        <p:spPr/>
        <p:txBody>
          <a:bodyPr/>
          <a:lstStyle/>
          <a:p>
            <a:r>
              <a:rPr lang="en-US" dirty="0"/>
              <a:t>Province III</a:t>
            </a:r>
          </a:p>
        </p:txBody>
      </p:sp>
      <p:sp>
        <p:nvSpPr>
          <p:cNvPr id="4" name="Text Placeholder 3">
            <a:extLst>
              <a:ext uri="{FF2B5EF4-FFF2-40B4-BE49-F238E27FC236}">
                <a16:creationId xmlns:a16="http://schemas.microsoft.com/office/drawing/2014/main" id="{3DDF7124-2551-497D-B51E-545B253CAA45}"/>
              </a:ext>
            </a:extLst>
          </p:cNvPr>
          <p:cNvSpPr>
            <a:spLocks noGrp="1"/>
          </p:cNvSpPr>
          <p:nvPr>
            <p:ph type="body" sz="quarter" idx="14"/>
          </p:nvPr>
        </p:nvSpPr>
        <p:spPr>
          <a:xfrm>
            <a:off x="1301828" y="2222785"/>
            <a:ext cx="4614023" cy="449722"/>
          </a:xfrm>
        </p:spPr>
        <p:txBody>
          <a:bodyPr>
            <a:normAutofit lnSpcReduction="10000"/>
          </a:bodyPr>
          <a:lstStyle/>
          <a:p>
            <a:r>
              <a:rPr lang="en-US" dirty="0"/>
              <a:t>At a Glance</a:t>
            </a:r>
          </a:p>
        </p:txBody>
      </p:sp>
      <p:sp>
        <p:nvSpPr>
          <p:cNvPr id="5" name="Content Placeholder 4">
            <a:extLst>
              <a:ext uri="{FF2B5EF4-FFF2-40B4-BE49-F238E27FC236}">
                <a16:creationId xmlns:a16="http://schemas.microsoft.com/office/drawing/2014/main" id="{D99ACDE0-EBB6-41BB-8B14-BCCADF96C6BB}"/>
              </a:ext>
            </a:extLst>
          </p:cNvPr>
          <p:cNvSpPr>
            <a:spLocks noGrp="1"/>
          </p:cNvSpPr>
          <p:nvPr>
            <p:ph sz="quarter" idx="13"/>
          </p:nvPr>
        </p:nvSpPr>
        <p:spPr>
          <a:xfrm>
            <a:off x="1301828" y="2648019"/>
            <a:ext cx="4794171" cy="3153834"/>
          </a:xfrm>
        </p:spPr>
        <p:txBody>
          <a:bodyPr>
            <a:normAutofit fontScale="25000" lnSpcReduction="20000"/>
          </a:bodyPr>
          <a:lstStyle/>
          <a:p>
            <a:pPr>
              <a:lnSpc>
                <a:spcPct val="80000"/>
              </a:lnSpc>
              <a:spcBef>
                <a:spcPts val="600"/>
              </a:spcBef>
            </a:pPr>
            <a:r>
              <a:rPr lang="en-US" sz="5600" b="1" dirty="0"/>
              <a:t>Goal:  </a:t>
            </a:r>
            <a:r>
              <a:rPr lang="en-US" sz="5600" i="1" dirty="0"/>
              <a:t>to encourage a forum for the sharing of programs, resources and ministries in such a way as to develop effective strategies for coordinating and enhancing the use of regional and national resources</a:t>
            </a:r>
          </a:p>
          <a:p>
            <a:pPr>
              <a:spcBef>
                <a:spcPts val="600"/>
              </a:spcBef>
            </a:pPr>
            <a:r>
              <a:rPr lang="en-US" sz="5600" b="1" dirty="0"/>
              <a:t>Governance:  </a:t>
            </a:r>
            <a:r>
              <a:rPr lang="en-US" sz="5600" dirty="0"/>
              <a:t>Provincial Synod</a:t>
            </a:r>
          </a:p>
          <a:p>
            <a:pPr>
              <a:spcBef>
                <a:spcPts val="600"/>
              </a:spcBef>
            </a:pPr>
            <a:r>
              <a:rPr lang="en-US" sz="5600" dirty="0"/>
              <a:t>One of 9 Provinces, includes 13 Dioceses and 1,187 Parishes</a:t>
            </a:r>
          </a:p>
          <a:p>
            <a:pPr>
              <a:spcBef>
                <a:spcPts val="600"/>
              </a:spcBef>
            </a:pPr>
            <a:r>
              <a:rPr lang="en-US" sz="5600" dirty="0"/>
              <a:t>Each Diocese is represented by Ordained and Lay elected by Diocesan Annual Convention Delegates</a:t>
            </a:r>
          </a:p>
          <a:p>
            <a:pPr>
              <a:spcBef>
                <a:spcPts val="600"/>
              </a:spcBef>
            </a:pPr>
            <a:r>
              <a:rPr lang="en-US" sz="5600" dirty="0"/>
              <a:t>Synod meets annually in May; Council meets annually in October</a:t>
            </a:r>
          </a:p>
          <a:p>
            <a:pPr>
              <a:spcBef>
                <a:spcPts val="600"/>
              </a:spcBef>
            </a:pPr>
            <a:r>
              <a:rPr lang="en-US" sz="5600" dirty="0"/>
              <a:t>Coordinated Ministries:</a:t>
            </a:r>
          </a:p>
          <a:p>
            <a:pPr marL="457200" lvl="1" indent="-112713">
              <a:spcBef>
                <a:spcPts val="200"/>
              </a:spcBef>
            </a:pPr>
            <a:r>
              <a:rPr lang="en-US" sz="5600" dirty="0"/>
              <a:t>Altar Guild</a:t>
            </a:r>
          </a:p>
          <a:p>
            <a:pPr marL="457200" lvl="1" indent="-112713">
              <a:spcBef>
                <a:spcPts val="200"/>
              </a:spcBef>
            </a:pPr>
            <a:r>
              <a:rPr lang="en-US" sz="5600" dirty="0"/>
              <a:t>Anti-Racism Awareness and Training</a:t>
            </a:r>
          </a:p>
          <a:p>
            <a:pPr marL="457200" lvl="1" indent="-112713">
              <a:spcBef>
                <a:spcPts val="200"/>
              </a:spcBef>
            </a:pPr>
            <a:r>
              <a:rPr lang="en-US" sz="5600" dirty="0"/>
              <a:t>Campus Ministries</a:t>
            </a:r>
          </a:p>
          <a:p>
            <a:pPr marL="457200" lvl="1" indent="-112713">
              <a:spcBef>
                <a:spcPts val="200"/>
              </a:spcBef>
            </a:pPr>
            <a:r>
              <a:rPr lang="en-US" sz="5600" dirty="0"/>
              <a:t>Christian Formation</a:t>
            </a:r>
          </a:p>
          <a:p>
            <a:pPr marL="457200" lvl="1" indent="-112713">
              <a:spcBef>
                <a:spcPts val="200"/>
              </a:spcBef>
            </a:pPr>
            <a:r>
              <a:rPr lang="en-US" sz="5600" dirty="0"/>
              <a:t>Ecumenical Affairs</a:t>
            </a:r>
          </a:p>
          <a:p>
            <a:pPr marL="457200" lvl="1" indent="-112713">
              <a:spcBef>
                <a:spcPts val="200"/>
              </a:spcBef>
            </a:pPr>
            <a:r>
              <a:rPr lang="en-US" sz="5600" dirty="0"/>
              <a:t>Environmental Stewardship</a:t>
            </a:r>
          </a:p>
          <a:p>
            <a:endParaRPr lang="en-US" i="1" dirty="0"/>
          </a:p>
        </p:txBody>
      </p:sp>
      <p:sp>
        <p:nvSpPr>
          <p:cNvPr id="6" name="Text Placeholder 5">
            <a:extLst>
              <a:ext uri="{FF2B5EF4-FFF2-40B4-BE49-F238E27FC236}">
                <a16:creationId xmlns:a16="http://schemas.microsoft.com/office/drawing/2014/main" id="{EF7EAAAC-7551-438C-975A-D3B3B2359DF5}"/>
              </a:ext>
            </a:extLst>
          </p:cNvPr>
          <p:cNvSpPr>
            <a:spLocks noGrp="1"/>
          </p:cNvSpPr>
          <p:nvPr>
            <p:ph type="body" sz="quarter" idx="3"/>
          </p:nvPr>
        </p:nvSpPr>
        <p:spPr>
          <a:xfrm>
            <a:off x="6276148" y="2220608"/>
            <a:ext cx="4614023" cy="449722"/>
          </a:xfrm>
        </p:spPr>
        <p:txBody>
          <a:bodyPr>
            <a:normAutofit lnSpcReduction="10000"/>
          </a:bodyPr>
          <a:lstStyle/>
          <a:p>
            <a:r>
              <a:rPr lang="en-US" dirty="0"/>
              <a:t>Opportunities for Ministry</a:t>
            </a:r>
          </a:p>
        </p:txBody>
      </p:sp>
      <p:sp>
        <p:nvSpPr>
          <p:cNvPr id="7" name="Content Placeholder 6">
            <a:extLst>
              <a:ext uri="{FF2B5EF4-FFF2-40B4-BE49-F238E27FC236}">
                <a16:creationId xmlns:a16="http://schemas.microsoft.com/office/drawing/2014/main" id="{E986F5FB-5F95-4619-8CA5-74473DE39C32}"/>
              </a:ext>
            </a:extLst>
          </p:cNvPr>
          <p:cNvSpPr>
            <a:spLocks noGrp="1"/>
          </p:cNvSpPr>
          <p:nvPr>
            <p:ph sz="quarter" idx="4"/>
          </p:nvPr>
        </p:nvSpPr>
        <p:spPr>
          <a:xfrm>
            <a:off x="6609524" y="2693468"/>
            <a:ext cx="4258501" cy="2088082"/>
          </a:xfrm>
        </p:spPr>
        <p:txBody>
          <a:bodyPr>
            <a:normAutofit/>
          </a:bodyPr>
          <a:lstStyle/>
          <a:p>
            <a:r>
              <a:rPr lang="en-US" sz="2200" dirty="0"/>
              <a:t>Lay Delegate to Province III</a:t>
            </a:r>
          </a:p>
        </p:txBody>
      </p:sp>
      <p:sp>
        <p:nvSpPr>
          <p:cNvPr id="9" name="Slide Number Placeholder 8">
            <a:extLst>
              <a:ext uri="{FF2B5EF4-FFF2-40B4-BE49-F238E27FC236}">
                <a16:creationId xmlns:a16="http://schemas.microsoft.com/office/drawing/2014/main" id="{FC6C2E5D-89AA-4E96-A697-41288EFDD5BD}"/>
              </a:ext>
            </a:extLst>
          </p:cNvPr>
          <p:cNvSpPr>
            <a:spLocks noGrp="1"/>
          </p:cNvSpPr>
          <p:nvPr>
            <p:ph type="sldNum" sz="quarter" idx="12"/>
          </p:nvPr>
        </p:nvSpPr>
        <p:spPr/>
        <p:txBody>
          <a:bodyPr/>
          <a:lstStyle/>
          <a:p>
            <a:fld id="{F8E28480-1C08-4458-AD97-0283E6FFD09D}" type="slidenum">
              <a:rPr lang="en-US" smtClean="0"/>
              <a:t>20</a:t>
            </a:fld>
            <a:endParaRPr lang="en-US" dirty="0"/>
          </a:p>
        </p:txBody>
      </p:sp>
      <p:pic>
        <p:nvPicPr>
          <p:cNvPr id="12" name="Picture 11">
            <a:extLst>
              <a:ext uri="{FF2B5EF4-FFF2-40B4-BE49-F238E27FC236}">
                <a16:creationId xmlns:a16="http://schemas.microsoft.com/office/drawing/2014/main" id="{2CF50DF3-9B9F-4309-882E-CB7FBF3E1332}"/>
              </a:ext>
            </a:extLst>
          </p:cNvPr>
          <p:cNvPicPr>
            <a:picLocks noChangeAspect="1"/>
          </p:cNvPicPr>
          <p:nvPr/>
        </p:nvPicPr>
        <p:blipFill rotWithShape="1">
          <a:blip r:embed="rId2"/>
          <a:srcRect l="14076"/>
          <a:stretch/>
        </p:blipFill>
        <p:spPr>
          <a:xfrm>
            <a:off x="10244472" y="908378"/>
            <a:ext cx="1006182" cy="1030487"/>
          </a:xfrm>
          <a:prstGeom prst="rect">
            <a:avLst/>
          </a:prstGeom>
        </p:spPr>
      </p:pic>
      <p:sp>
        <p:nvSpPr>
          <p:cNvPr id="13" name="TextBox 12">
            <a:extLst>
              <a:ext uri="{FF2B5EF4-FFF2-40B4-BE49-F238E27FC236}">
                <a16:creationId xmlns:a16="http://schemas.microsoft.com/office/drawing/2014/main" id="{B437B48B-CF72-4145-AEE2-7671CD65E40B}"/>
              </a:ext>
            </a:extLst>
          </p:cNvPr>
          <p:cNvSpPr txBox="1"/>
          <p:nvPr/>
        </p:nvSpPr>
        <p:spPr>
          <a:xfrm>
            <a:off x="7991475" y="5824991"/>
            <a:ext cx="2996028" cy="261610"/>
          </a:xfrm>
          <a:prstGeom prst="rect">
            <a:avLst/>
          </a:prstGeom>
          <a:noFill/>
        </p:spPr>
        <p:txBody>
          <a:bodyPr wrap="square" rtlCol="0">
            <a:spAutoFit/>
          </a:bodyPr>
          <a:lstStyle/>
          <a:p>
            <a:pPr algn="ctr"/>
            <a:r>
              <a:rPr lang="en-US" sz="1100" i="1" dirty="0"/>
              <a:t>Learn More: https://www.province3.org/</a:t>
            </a:r>
          </a:p>
        </p:txBody>
      </p:sp>
      <p:sp>
        <p:nvSpPr>
          <p:cNvPr id="15" name="TextBox 14">
            <a:extLst>
              <a:ext uri="{FF2B5EF4-FFF2-40B4-BE49-F238E27FC236}">
                <a16:creationId xmlns:a16="http://schemas.microsoft.com/office/drawing/2014/main" id="{8FEB5585-C160-48AC-95AB-2DA17DB2D14E}"/>
              </a:ext>
            </a:extLst>
          </p:cNvPr>
          <p:cNvSpPr txBox="1"/>
          <p:nvPr/>
        </p:nvSpPr>
        <p:spPr>
          <a:xfrm>
            <a:off x="4499736" y="4760859"/>
            <a:ext cx="3706052" cy="1257524"/>
          </a:xfrm>
          <a:prstGeom prst="rect">
            <a:avLst/>
          </a:prstGeom>
          <a:noFill/>
        </p:spPr>
        <p:txBody>
          <a:bodyPr wrap="square">
            <a:spAutoFit/>
          </a:bodyPr>
          <a:lstStyle/>
          <a:p>
            <a:pPr marL="171450" lvl="1" indent="-114300">
              <a:lnSpc>
                <a:spcPct val="80000"/>
              </a:lnSpc>
              <a:spcBef>
                <a:spcPts val="200"/>
              </a:spcBef>
              <a:buSzPct val="70000"/>
              <a:buFont typeface="Arial" panose="020B0604020202020204" pitchFamily="34" charset="0"/>
              <a:buChar char="•"/>
            </a:pPr>
            <a:r>
              <a:rPr lang="en-US" sz="1400" dirty="0">
                <a:solidFill>
                  <a:schemeClr val="tx2"/>
                </a:solidFill>
                <a:latin typeface="+mj-lt"/>
              </a:rPr>
              <a:t>Episcopal Church Women</a:t>
            </a:r>
          </a:p>
          <a:p>
            <a:pPr marL="171450" lvl="1" indent="-114300">
              <a:lnSpc>
                <a:spcPct val="80000"/>
              </a:lnSpc>
              <a:spcBef>
                <a:spcPts val="200"/>
              </a:spcBef>
              <a:buSzPct val="70000"/>
              <a:buFont typeface="Arial" panose="020B0604020202020204" pitchFamily="34" charset="0"/>
              <a:buChar char="•"/>
            </a:pPr>
            <a:r>
              <a:rPr lang="en-US" sz="1400" dirty="0">
                <a:solidFill>
                  <a:schemeClr val="tx2"/>
                </a:solidFill>
                <a:latin typeface="+mj-lt"/>
              </a:rPr>
              <a:t>Health Ministries (includes Opioid Task Force)</a:t>
            </a:r>
          </a:p>
          <a:p>
            <a:pPr marL="171450" lvl="1" indent="-114300">
              <a:lnSpc>
                <a:spcPct val="80000"/>
              </a:lnSpc>
              <a:spcBef>
                <a:spcPts val="200"/>
              </a:spcBef>
              <a:buSzPct val="70000"/>
              <a:buFont typeface="Arial" panose="020B0604020202020204" pitchFamily="34" charset="0"/>
              <a:buChar char="•"/>
            </a:pPr>
            <a:r>
              <a:rPr lang="en-US" sz="1400" dirty="0">
                <a:solidFill>
                  <a:schemeClr val="tx2"/>
                </a:solidFill>
                <a:latin typeface="+mj-lt"/>
              </a:rPr>
              <a:t>Peace &amp; Justice</a:t>
            </a:r>
          </a:p>
          <a:p>
            <a:pPr marL="171450" lvl="1" indent="-114300">
              <a:lnSpc>
                <a:spcPct val="80000"/>
              </a:lnSpc>
              <a:spcBef>
                <a:spcPts val="200"/>
              </a:spcBef>
              <a:buSzPct val="70000"/>
              <a:buFont typeface="Arial" panose="020B0604020202020204" pitchFamily="34" charset="0"/>
              <a:buChar char="•"/>
            </a:pPr>
            <a:r>
              <a:rPr lang="en-US" sz="1400" dirty="0">
                <a:solidFill>
                  <a:schemeClr val="tx2"/>
                </a:solidFill>
                <a:latin typeface="+mj-lt"/>
              </a:rPr>
              <a:t>Vocations Ministry</a:t>
            </a:r>
          </a:p>
          <a:p>
            <a:pPr marL="171450" lvl="1" indent="-114300">
              <a:lnSpc>
                <a:spcPct val="80000"/>
              </a:lnSpc>
              <a:spcBef>
                <a:spcPts val="200"/>
              </a:spcBef>
              <a:buSzPct val="70000"/>
              <a:buFont typeface="Arial" panose="020B0604020202020204" pitchFamily="34" charset="0"/>
              <a:buChar char="•"/>
            </a:pPr>
            <a:r>
              <a:rPr lang="en-US" sz="1400" dirty="0">
                <a:solidFill>
                  <a:schemeClr val="tx2"/>
                </a:solidFill>
                <a:latin typeface="+mj-lt"/>
              </a:rPr>
              <a:t>United Thank Offering</a:t>
            </a:r>
          </a:p>
          <a:p>
            <a:pPr marL="171450" lvl="1" indent="-114300">
              <a:lnSpc>
                <a:spcPct val="80000"/>
              </a:lnSpc>
              <a:spcBef>
                <a:spcPts val="200"/>
              </a:spcBef>
              <a:buSzPct val="70000"/>
              <a:buFont typeface="Arial" panose="020B0604020202020204" pitchFamily="34" charset="0"/>
              <a:buChar char="•"/>
            </a:pPr>
            <a:r>
              <a:rPr lang="en-US" sz="1400" dirty="0">
                <a:solidFill>
                  <a:schemeClr val="tx2"/>
                </a:solidFill>
                <a:latin typeface="+mj-lt"/>
              </a:rPr>
              <a:t>Youth Ministry</a:t>
            </a:r>
          </a:p>
        </p:txBody>
      </p:sp>
    </p:spTree>
    <p:extLst>
      <p:ext uri="{BB962C8B-B14F-4D97-AF65-F5344CB8AC3E}">
        <p14:creationId xmlns:p14="http://schemas.microsoft.com/office/powerpoint/2010/main" val="1615335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BC162-EF1F-4428-A0F3-4943DF2DB2A8}"/>
              </a:ext>
            </a:extLst>
          </p:cNvPr>
          <p:cNvSpPr>
            <a:spLocks noGrp="1"/>
          </p:cNvSpPr>
          <p:nvPr>
            <p:ph type="title"/>
          </p:nvPr>
        </p:nvSpPr>
        <p:spPr/>
        <p:txBody>
          <a:bodyPr/>
          <a:lstStyle/>
          <a:p>
            <a:r>
              <a:rPr lang="en-US" cap="small" dirty="0"/>
              <a:t>Province III</a:t>
            </a:r>
          </a:p>
        </p:txBody>
      </p:sp>
      <p:sp>
        <p:nvSpPr>
          <p:cNvPr id="3" name="Footer Placeholder 2">
            <a:extLst>
              <a:ext uri="{FF2B5EF4-FFF2-40B4-BE49-F238E27FC236}">
                <a16:creationId xmlns:a16="http://schemas.microsoft.com/office/drawing/2014/main" id="{B478D59F-FFB3-4DC1-A395-FD8704B75A2C}"/>
              </a:ext>
            </a:extLst>
          </p:cNvPr>
          <p:cNvSpPr>
            <a:spLocks noGrp="1"/>
          </p:cNvSpPr>
          <p:nvPr>
            <p:ph type="ftr" sz="quarter" idx="11"/>
          </p:nvPr>
        </p:nvSpPr>
        <p:spPr/>
        <p:txBody>
          <a:bodyPr/>
          <a:lstStyle/>
          <a:p>
            <a:r>
              <a:rPr lang="en-US" dirty="0"/>
              <a:t>Province III</a:t>
            </a:r>
          </a:p>
        </p:txBody>
      </p:sp>
      <p:sp>
        <p:nvSpPr>
          <p:cNvPr id="9" name="Slide Number Placeholder 8">
            <a:extLst>
              <a:ext uri="{FF2B5EF4-FFF2-40B4-BE49-F238E27FC236}">
                <a16:creationId xmlns:a16="http://schemas.microsoft.com/office/drawing/2014/main" id="{FC6C2E5D-89AA-4E96-A697-41288EFDD5BD}"/>
              </a:ext>
            </a:extLst>
          </p:cNvPr>
          <p:cNvSpPr>
            <a:spLocks noGrp="1"/>
          </p:cNvSpPr>
          <p:nvPr>
            <p:ph type="sldNum" sz="quarter" idx="12"/>
          </p:nvPr>
        </p:nvSpPr>
        <p:spPr/>
        <p:txBody>
          <a:bodyPr/>
          <a:lstStyle/>
          <a:p>
            <a:fld id="{F8E28480-1C08-4458-AD97-0283E6FFD09D}" type="slidenum">
              <a:rPr lang="en-US" smtClean="0"/>
              <a:t>21</a:t>
            </a:fld>
            <a:endParaRPr lang="en-US" dirty="0"/>
          </a:p>
        </p:txBody>
      </p:sp>
      <p:sp>
        <p:nvSpPr>
          <p:cNvPr id="10" name="Text Placeholder 3">
            <a:extLst>
              <a:ext uri="{FF2B5EF4-FFF2-40B4-BE49-F238E27FC236}">
                <a16:creationId xmlns:a16="http://schemas.microsoft.com/office/drawing/2014/main" id="{BA1E6C40-0151-442D-A992-E0AF20656AC8}"/>
              </a:ext>
            </a:extLst>
          </p:cNvPr>
          <p:cNvSpPr>
            <a:spLocks noGrp="1"/>
          </p:cNvSpPr>
          <p:nvPr>
            <p:ph type="body" sz="quarter" idx="14"/>
          </p:nvPr>
        </p:nvSpPr>
        <p:spPr>
          <a:xfrm>
            <a:off x="1301828" y="2222785"/>
            <a:ext cx="4614023" cy="449722"/>
          </a:xfrm>
        </p:spPr>
        <p:txBody>
          <a:bodyPr>
            <a:normAutofit lnSpcReduction="10000"/>
          </a:bodyPr>
          <a:lstStyle/>
          <a:p>
            <a:r>
              <a:rPr lang="en-US" dirty="0"/>
              <a:t>Dioceses in Province III</a:t>
            </a:r>
          </a:p>
        </p:txBody>
      </p:sp>
      <p:sp>
        <p:nvSpPr>
          <p:cNvPr id="12" name="Content Placeholder 4">
            <a:extLst>
              <a:ext uri="{FF2B5EF4-FFF2-40B4-BE49-F238E27FC236}">
                <a16:creationId xmlns:a16="http://schemas.microsoft.com/office/drawing/2014/main" id="{733152E3-1F73-463B-BE86-D1F45D589BA2}"/>
              </a:ext>
            </a:extLst>
          </p:cNvPr>
          <p:cNvSpPr>
            <a:spLocks noGrp="1"/>
          </p:cNvSpPr>
          <p:nvPr>
            <p:ph sz="quarter" idx="13"/>
          </p:nvPr>
        </p:nvSpPr>
        <p:spPr>
          <a:xfrm>
            <a:off x="1405341" y="2634454"/>
            <a:ext cx="2778465" cy="3385345"/>
          </a:xfrm>
        </p:spPr>
        <p:txBody>
          <a:bodyPr>
            <a:normAutofit fontScale="92500" lnSpcReduction="20000"/>
          </a:bodyPr>
          <a:lstStyle/>
          <a:p>
            <a:pPr marL="173038" indent="-173038">
              <a:spcBef>
                <a:spcPts val="300"/>
              </a:spcBef>
            </a:pPr>
            <a:r>
              <a:rPr lang="en-US" dirty="0"/>
              <a:t>Bethlehem</a:t>
            </a:r>
          </a:p>
          <a:p>
            <a:pPr marL="173038" indent="-173038">
              <a:spcBef>
                <a:spcPts val="300"/>
              </a:spcBef>
            </a:pPr>
            <a:r>
              <a:rPr lang="en-US" dirty="0"/>
              <a:t>Central Pennsylvania</a:t>
            </a:r>
          </a:p>
          <a:p>
            <a:pPr marL="173038" indent="-173038">
              <a:spcBef>
                <a:spcPts val="300"/>
              </a:spcBef>
            </a:pPr>
            <a:r>
              <a:rPr lang="en-US" dirty="0"/>
              <a:t>Northwestern Pennsylvania</a:t>
            </a:r>
          </a:p>
          <a:p>
            <a:pPr marL="173038" indent="-173038">
              <a:spcBef>
                <a:spcPts val="300"/>
              </a:spcBef>
            </a:pPr>
            <a:r>
              <a:rPr lang="en-US" dirty="0"/>
              <a:t>Pennsylvania</a:t>
            </a:r>
          </a:p>
          <a:p>
            <a:pPr marL="173038" indent="-173038">
              <a:spcBef>
                <a:spcPts val="300"/>
              </a:spcBef>
            </a:pPr>
            <a:r>
              <a:rPr lang="en-US" dirty="0"/>
              <a:t>Pittsburgh</a:t>
            </a:r>
          </a:p>
          <a:p>
            <a:pPr marL="173038" indent="-173038">
              <a:spcBef>
                <a:spcPts val="300"/>
              </a:spcBef>
            </a:pPr>
            <a:r>
              <a:rPr lang="en-US" dirty="0"/>
              <a:t>Virginia</a:t>
            </a:r>
          </a:p>
          <a:p>
            <a:pPr marL="173038" indent="-173038">
              <a:spcBef>
                <a:spcPts val="300"/>
              </a:spcBef>
            </a:pPr>
            <a:r>
              <a:rPr lang="en-US" dirty="0"/>
              <a:t>Southern Virginia</a:t>
            </a:r>
          </a:p>
          <a:p>
            <a:pPr marL="173038" indent="-173038">
              <a:spcBef>
                <a:spcPts val="300"/>
              </a:spcBef>
            </a:pPr>
            <a:r>
              <a:rPr lang="en-US" dirty="0"/>
              <a:t>Southwestern Virginia</a:t>
            </a:r>
          </a:p>
          <a:p>
            <a:pPr marL="173038" indent="-173038">
              <a:spcBef>
                <a:spcPts val="300"/>
              </a:spcBef>
            </a:pPr>
            <a:r>
              <a:rPr lang="en-US" dirty="0"/>
              <a:t>Washington</a:t>
            </a:r>
          </a:p>
          <a:p>
            <a:pPr marL="173038" indent="-173038">
              <a:spcBef>
                <a:spcPts val="300"/>
              </a:spcBef>
            </a:pPr>
            <a:r>
              <a:rPr lang="en-US" dirty="0"/>
              <a:t>West Virginia</a:t>
            </a:r>
          </a:p>
          <a:p>
            <a:pPr marL="173038" indent="-173038">
              <a:spcBef>
                <a:spcPts val="300"/>
              </a:spcBef>
            </a:pPr>
            <a:r>
              <a:rPr lang="en-US" dirty="0"/>
              <a:t>Delaware</a:t>
            </a:r>
          </a:p>
          <a:p>
            <a:pPr marL="173038" indent="-173038">
              <a:spcBef>
                <a:spcPts val="300"/>
              </a:spcBef>
            </a:pPr>
            <a:r>
              <a:rPr lang="en-US" dirty="0"/>
              <a:t>Easton</a:t>
            </a:r>
          </a:p>
          <a:p>
            <a:pPr marL="173038" indent="-173038">
              <a:spcBef>
                <a:spcPts val="300"/>
              </a:spcBef>
            </a:pPr>
            <a:r>
              <a:rPr lang="en-US" dirty="0"/>
              <a:t>Maryland</a:t>
            </a:r>
          </a:p>
          <a:p>
            <a:endParaRPr lang="en-US" i="1" dirty="0"/>
          </a:p>
        </p:txBody>
      </p:sp>
      <p:pic>
        <p:nvPicPr>
          <p:cNvPr id="13" name="Picture 12">
            <a:extLst>
              <a:ext uri="{FF2B5EF4-FFF2-40B4-BE49-F238E27FC236}">
                <a16:creationId xmlns:a16="http://schemas.microsoft.com/office/drawing/2014/main" id="{B608FA1E-0A1C-4959-85CB-174C951C073D}"/>
              </a:ext>
            </a:extLst>
          </p:cNvPr>
          <p:cNvPicPr>
            <a:picLocks noChangeAspect="1"/>
          </p:cNvPicPr>
          <p:nvPr/>
        </p:nvPicPr>
        <p:blipFill rotWithShape="1">
          <a:blip r:embed="rId2"/>
          <a:srcRect l="14076"/>
          <a:stretch/>
        </p:blipFill>
        <p:spPr>
          <a:xfrm>
            <a:off x="10244472" y="908378"/>
            <a:ext cx="1006182" cy="1030487"/>
          </a:xfrm>
          <a:prstGeom prst="rect">
            <a:avLst/>
          </a:prstGeom>
        </p:spPr>
      </p:pic>
      <p:sp>
        <p:nvSpPr>
          <p:cNvPr id="14" name="TextBox 13">
            <a:extLst>
              <a:ext uri="{FF2B5EF4-FFF2-40B4-BE49-F238E27FC236}">
                <a16:creationId xmlns:a16="http://schemas.microsoft.com/office/drawing/2014/main" id="{5B247ADA-8E8E-4CD6-9575-59174263E3F7}"/>
              </a:ext>
            </a:extLst>
          </p:cNvPr>
          <p:cNvSpPr txBox="1"/>
          <p:nvPr/>
        </p:nvSpPr>
        <p:spPr>
          <a:xfrm>
            <a:off x="3691655" y="5868528"/>
            <a:ext cx="4891504" cy="261610"/>
          </a:xfrm>
          <a:prstGeom prst="rect">
            <a:avLst/>
          </a:prstGeom>
          <a:noFill/>
        </p:spPr>
        <p:txBody>
          <a:bodyPr wrap="square" rtlCol="0">
            <a:spAutoFit/>
          </a:bodyPr>
          <a:lstStyle/>
          <a:p>
            <a:pPr algn="ctr"/>
            <a:r>
              <a:rPr lang="en-US" sz="1100" i="1" dirty="0"/>
              <a:t>Learn More: https://www.province3.org/</a:t>
            </a:r>
          </a:p>
        </p:txBody>
      </p:sp>
      <p:pic>
        <p:nvPicPr>
          <p:cNvPr id="16" name="Picture 15">
            <a:extLst>
              <a:ext uri="{FF2B5EF4-FFF2-40B4-BE49-F238E27FC236}">
                <a16:creationId xmlns:a16="http://schemas.microsoft.com/office/drawing/2014/main" id="{71BB70A2-C16F-476E-8CC3-9D5095B14B84}"/>
              </a:ext>
            </a:extLst>
          </p:cNvPr>
          <p:cNvPicPr>
            <a:picLocks noChangeAspect="1"/>
          </p:cNvPicPr>
          <p:nvPr/>
        </p:nvPicPr>
        <p:blipFill>
          <a:blip r:embed="rId3"/>
          <a:stretch>
            <a:fillRect/>
          </a:stretch>
        </p:blipFill>
        <p:spPr>
          <a:xfrm>
            <a:off x="6381107" y="2140149"/>
            <a:ext cx="4051864" cy="3733800"/>
          </a:xfrm>
          <a:prstGeom prst="rect">
            <a:avLst/>
          </a:prstGeom>
        </p:spPr>
      </p:pic>
    </p:spTree>
    <p:extLst>
      <p:ext uri="{BB962C8B-B14F-4D97-AF65-F5344CB8AC3E}">
        <p14:creationId xmlns:p14="http://schemas.microsoft.com/office/powerpoint/2010/main" val="1491613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54ED37-D56C-4D45-820A-79419F5E970D}"/>
              </a:ext>
            </a:extLst>
          </p:cNvPr>
          <p:cNvSpPr>
            <a:spLocks noGrp="1"/>
          </p:cNvSpPr>
          <p:nvPr>
            <p:ph type="title"/>
          </p:nvPr>
        </p:nvSpPr>
        <p:spPr>
          <a:xfrm>
            <a:off x="7750629" y="2057400"/>
            <a:ext cx="2804191" cy="1775012"/>
          </a:xfrm>
        </p:spPr>
        <p:txBody>
          <a:bodyPr>
            <a:normAutofit/>
          </a:bodyPr>
          <a:lstStyle/>
          <a:p>
            <a:r>
              <a:rPr lang="en-US" cap="small" dirty="0"/>
              <a:t>The Episcopal Church</a:t>
            </a:r>
          </a:p>
        </p:txBody>
      </p:sp>
      <p:pic>
        <p:nvPicPr>
          <p:cNvPr id="5" name="Picture Placeholder 4">
            <a:extLst>
              <a:ext uri="{FF2B5EF4-FFF2-40B4-BE49-F238E27FC236}">
                <a16:creationId xmlns:a16="http://schemas.microsoft.com/office/drawing/2014/main" id="{BD6EFD23-2A81-4C83-9E43-BBDFA58DAEA5}"/>
              </a:ext>
            </a:extLst>
          </p:cNvPr>
          <p:cNvPicPr>
            <a:picLocks noGrp="1" noChangeAspect="1"/>
          </p:cNvPicPr>
          <p:nvPr>
            <p:ph type="pic" sz="quarter" idx="15"/>
          </p:nvPr>
        </p:nvPicPr>
        <p:blipFill>
          <a:blip r:embed="rId3"/>
          <a:srcRect t="11775" b="11775"/>
          <a:stretch>
            <a:fillRect/>
          </a:stretch>
        </p:blipFill>
        <p:spPr/>
      </p:pic>
    </p:spTree>
    <p:extLst>
      <p:ext uri="{BB962C8B-B14F-4D97-AF65-F5344CB8AC3E}">
        <p14:creationId xmlns:p14="http://schemas.microsoft.com/office/powerpoint/2010/main" val="2404520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BC162-EF1F-4428-A0F3-4943DF2DB2A8}"/>
              </a:ext>
            </a:extLst>
          </p:cNvPr>
          <p:cNvSpPr>
            <a:spLocks noGrp="1"/>
          </p:cNvSpPr>
          <p:nvPr>
            <p:ph type="title"/>
          </p:nvPr>
        </p:nvSpPr>
        <p:spPr/>
        <p:txBody>
          <a:bodyPr/>
          <a:lstStyle/>
          <a:p>
            <a:r>
              <a:rPr lang="en-US" cap="small" dirty="0"/>
              <a:t>The Episcopal Church</a:t>
            </a:r>
          </a:p>
        </p:txBody>
      </p:sp>
      <p:sp>
        <p:nvSpPr>
          <p:cNvPr id="3" name="Footer Placeholder 2">
            <a:extLst>
              <a:ext uri="{FF2B5EF4-FFF2-40B4-BE49-F238E27FC236}">
                <a16:creationId xmlns:a16="http://schemas.microsoft.com/office/drawing/2014/main" id="{B478D59F-FFB3-4DC1-A395-FD8704B75A2C}"/>
              </a:ext>
            </a:extLst>
          </p:cNvPr>
          <p:cNvSpPr>
            <a:spLocks noGrp="1"/>
          </p:cNvSpPr>
          <p:nvPr>
            <p:ph type="ftr" sz="quarter" idx="11"/>
          </p:nvPr>
        </p:nvSpPr>
        <p:spPr/>
        <p:txBody>
          <a:bodyPr/>
          <a:lstStyle/>
          <a:p>
            <a:r>
              <a:rPr lang="en-US" dirty="0"/>
              <a:t>The Episcopal church</a:t>
            </a:r>
          </a:p>
        </p:txBody>
      </p:sp>
      <p:sp>
        <p:nvSpPr>
          <p:cNvPr id="4" name="Text Placeholder 3">
            <a:extLst>
              <a:ext uri="{FF2B5EF4-FFF2-40B4-BE49-F238E27FC236}">
                <a16:creationId xmlns:a16="http://schemas.microsoft.com/office/drawing/2014/main" id="{3DDF7124-2551-497D-B51E-545B253CAA45}"/>
              </a:ext>
            </a:extLst>
          </p:cNvPr>
          <p:cNvSpPr>
            <a:spLocks noGrp="1"/>
          </p:cNvSpPr>
          <p:nvPr>
            <p:ph type="body" sz="quarter" idx="14"/>
          </p:nvPr>
        </p:nvSpPr>
        <p:spPr>
          <a:xfrm>
            <a:off x="1301828" y="2194210"/>
            <a:ext cx="4614023" cy="449722"/>
          </a:xfrm>
        </p:spPr>
        <p:txBody>
          <a:bodyPr>
            <a:normAutofit lnSpcReduction="10000"/>
          </a:bodyPr>
          <a:lstStyle/>
          <a:p>
            <a:r>
              <a:rPr lang="en-US" dirty="0"/>
              <a:t>At a Glance</a:t>
            </a:r>
          </a:p>
        </p:txBody>
      </p:sp>
      <p:sp>
        <p:nvSpPr>
          <p:cNvPr id="5" name="Content Placeholder 4">
            <a:extLst>
              <a:ext uri="{FF2B5EF4-FFF2-40B4-BE49-F238E27FC236}">
                <a16:creationId xmlns:a16="http://schemas.microsoft.com/office/drawing/2014/main" id="{D99ACDE0-EBB6-41BB-8B14-BCCADF96C6BB}"/>
              </a:ext>
            </a:extLst>
          </p:cNvPr>
          <p:cNvSpPr>
            <a:spLocks noGrp="1"/>
          </p:cNvSpPr>
          <p:nvPr>
            <p:ph sz="quarter" idx="13"/>
          </p:nvPr>
        </p:nvSpPr>
        <p:spPr>
          <a:xfrm>
            <a:off x="1301828" y="2571818"/>
            <a:ext cx="4794171" cy="3444019"/>
          </a:xfrm>
        </p:spPr>
        <p:txBody>
          <a:bodyPr>
            <a:normAutofit fontScale="25000" lnSpcReduction="20000"/>
          </a:bodyPr>
          <a:lstStyle/>
          <a:p>
            <a:pPr>
              <a:lnSpc>
                <a:spcPct val="80000"/>
              </a:lnSpc>
              <a:spcBef>
                <a:spcPts val="300"/>
              </a:spcBef>
            </a:pPr>
            <a:r>
              <a:rPr lang="en-US" sz="5200" b="1" dirty="0"/>
              <a:t>Mission:  “</a:t>
            </a:r>
            <a:r>
              <a:rPr lang="en-US" sz="5200" i="1" dirty="0"/>
              <a:t>to restore all people to unity with God and each other in Christ.”</a:t>
            </a:r>
          </a:p>
          <a:p>
            <a:pPr>
              <a:lnSpc>
                <a:spcPct val="80000"/>
              </a:lnSpc>
              <a:spcBef>
                <a:spcPts val="300"/>
              </a:spcBef>
            </a:pPr>
            <a:r>
              <a:rPr lang="en-US" sz="5200" b="1" dirty="0"/>
              <a:t>Priorities:</a:t>
            </a:r>
          </a:p>
          <a:p>
            <a:pPr lvl="1">
              <a:lnSpc>
                <a:spcPct val="80000"/>
              </a:lnSpc>
              <a:spcBef>
                <a:spcPts val="300"/>
              </a:spcBef>
            </a:pPr>
            <a:r>
              <a:rPr lang="en-US" sz="5200" dirty="0"/>
              <a:t>Evangelism</a:t>
            </a:r>
          </a:p>
          <a:p>
            <a:pPr lvl="1">
              <a:lnSpc>
                <a:spcPct val="80000"/>
              </a:lnSpc>
              <a:spcBef>
                <a:spcPts val="300"/>
              </a:spcBef>
            </a:pPr>
            <a:r>
              <a:rPr lang="en-US" sz="5200" dirty="0"/>
              <a:t>Reconciliation</a:t>
            </a:r>
          </a:p>
          <a:p>
            <a:pPr lvl="1">
              <a:lnSpc>
                <a:spcPct val="80000"/>
              </a:lnSpc>
              <a:spcBef>
                <a:spcPts val="300"/>
              </a:spcBef>
            </a:pPr>
            <a:r>
              <a:rPr lang="en-US" sz="5200" dirty="0"/>
              <a:t>Creation Care</a:t>
            </a:r>
            <a:endParaRPr lang="en-US" sz="5200" i="1" dirty="0"/>
          </a:p>
          <a:p>
            <a:pPr>
              <a:lnSpc>
                <a:spcPct val="80000"/>
              </a:lnSpc>
              <a:spcBef>
                <a:spcPts val="300"/>
              </a:spcBef>
            </a:pPr>
            <a:r>
              <a:rPr lang="en-US" sz="5200" b="1" dirty="0"/>
              <a:t>Governance:</a:t>
            </a:r>
          </a:p>
          <a:p>
            <a:pPr lvl="1">
              <a:spcBef>
                <a:spcPts val="200"/>
              </a:spcBef>
            </a:pPr>
            <a:r>
              <a:rPr lang="en-US" sz="5200" dirty="0"/>
              <a:t>The Presiding Bishop and Primate – The Most Reverend Michael B. Curry (Elected by General Convention) in 2015</a:t>
            </a:r>
          </a:p>
          <a:p>
            <a:pPr lvl="1">
              <a:spcBef>
                <a:spcPts val="200"/>
              </a:spcBef>
            </a:pPr>
            <a:r>
              <a:rPr lang="en-US" sz="5200" dirty="0"/>
              <a:t>General Convention - 80</a:t>
            </a:r>
            <a:r>
              <a:rPr lang="en-US" sz="5200" baseline="30000" dirty="0"/>
              <a:t>th</a:t>
            </a:r>
            <a:r>
              <a:rPr lang="en-US" sz="5200" dirty="0"/>
              <a:t> General Convention July 2022</a:t>
            </a:r>
          </a:p>
          <a:p>
            <a:pPr lvl="1">
              <a:spcBef>
                <a:spcPts val="200"/>
              </a:spcBef>
            </a:pPr>
            <a:r>
              <a:rPr lang="en-US" sz="5200" dirty="0"/>
              <a:t>House of Bishops ~ 300 members</a:t>
            </a:r>
          </a:p>
          <a:p>
            <a:pPr lvl="1">
              <a:spcBef>
                <a:spcPts val="200"/>
              </a:spcBef>
            </a:pPr>
            <a:r>
              <a:rPr lang="en-US" sz="5200" dirty="0"/>
              <a:t>House of Deputies ~ 800 representatives</a:t>
            </a:r>
          </a:p>
          <a:p>
            <a:pPr lvl="1">
              <a:spcBef>
                <a:spcPts val="200"/>
              </a:spcBef>
            </a:pPr>
            <a:r>
              <a:rPr lang="en-US" sz="5200" dirty="0"/>
              <a:t>Executive Council</a:t>
            </a:r>
          </a:p>
          <a:p>
            <a:pPr lvl="1">
              <a:spcBef>
                <a:spcPts val="200"/>
              </a:spcBef>
            </a:pPr>
            <a:r>
              <a:rPr lang="en-US" sz="5200" dirty="0"/>
              <a:t>Constitution and Canons</a:t>
            </a:r>
          </a:p>
          <a:p>
            <a:pPr>
              <a:spcBef>
                <a:spcPts val="300"/>
              </a:spcBef>
            </a:pPr>
            <a:r>
              <a:rPr lang="en-US" sz="5200" dirty="0"/>
              <a:t>Founded 1785 with headquarters in New York City</a:t>
            </a:r>
          </a:p>
          <a:p>
            <a:pPr>
              <a:spcBef>
                <a:spcPts val="300"/>
              </a:spcBef>
            </a:pPr>
            <a:r>
              <a:rPr lang="en-US" sz="5200" dirty="0"/>
              <a:t>1.8M Members</a:t>
            </a:r>
          </a:p>
          <a:p>
            <a:pPr>
              <a:spcBef>
                <a:spcPts val="300"/>
              </a:spcBef>
            </a:pPr>
            <a:r>
              <a:rPr lang="en-US" sz="5200" dirty="0"/>
              <a:t>111 dioceses and regional areas in 17 nations</a:t>
            </a:r>
          </a:p>
          <a:p>
            <a:pPr>
              <a:spcBef>
                <a:spcPts val="300"/>
              </a:spcBef>
            </a:pPr>
            <a:r>
              <a:rPr lang="en-US" sz="5200" dirty="0"/>
              <a:t>10 Episcopal Seminaries</a:t>
            </a:r>
          </a:p>
          <a:p>
            <a:pPr>
              <a:spcBef>
                <a:spcPts val="600"/>
              </a:spcBef>
            </a:pPr>
            <a:endParaRPr lang="en-US" sz="3200" dirty="0"/>
          </a:p>
          <a:p>
            <a:pPr>
              <a:spcBef>
                <a:spcPts val="600"/>
              </a:spcBef>
            </a:pPr>
            <a:endParaRPr lang="en-US" i="1" dirty="0"/>
          </a:p>
        </p:txBody>
      </p:sp>
      <p:sp>
        <p:nvSpPr>
          <p:cNvPr id="6" name="Text Placeholder 5">
            <a:extLst>
              <a:ext uri="{FF2B5EF4-FFF2-40B4-BE49-F238E27FC236}">
                <a16:creationId xmlns:a16="http://schemas.microsoft.com/office/drawing/2014/main" id="{EF7EAAAC-7551-438C-975A-D3B3B2359DF5}"/>
              </a:ext>
            </a:extLst>
          </p:cNvPr>
          <p:cNvSpPr>
            <a:spLocks noGrp="1"/>
          </p:cNvSpPr>
          <p:nvPr>
            <p:ph type="body" sz="quarter" idx="3"/>
          </p:nvPr>
        </p:nvSpPr>
        <p:spPr>
          <a:xfrm>
            <a:off x="6276148" y="2192033"/>
            <a:ext cx="4614023" cy="449722"/>
          </a:xfrm>
        </p:spPr>
        <p:txBody>
          <a:bodyPr>
            <a:normAutofit lnSpcReduction="10000"/>
          </a:bodyPr>
          <a:lstStyle/>
          <a:p>
            <a:r>
              <a:rPr lang="en-US" dirty="0"/>
              <a:t>Opportunities for Ministry</a:t>
            </a:r>
          </a:p>
        </p:txBody>
      </p:sp>
      <p:sp>
        <p:nvSpPr>
          <p:cNvPr id="7" name="Content Placeholder 6">
            <a:extLst>
              <a:ext uri="{FF2B5EF4-FFF2-40B4-BE49-F238E27FC236}">
                <a16:creationId xmlns:a16="http://schemas.microsoft.com/office/drawing/2014/main" id="{E986F5FB-5F95-4619-8CA5-74473DE39C32}"/>
              </a:ext>
            </a:extLst>
          </p:cNvPr>
          <p:cNvSpPr>
            <a:spLocks noGrp="1"/>
          </p:cNvSpPr>
          <p:nvPr>
            <p:ph sz="quarter" idx="4"/>
          </p:nvPr>
        </p:nvSpPr>
        <p:spPr>
          <a:xfrm>
            <a:off x="6276149" y="2693468"/>
            <a:ext cx="4614022" cy="3156080"/>
          </a:xfrm>
        </p:spPr>
        <p:txBody>
          <a:bodyPr>
            <a:normAutofit fontScale="92500" lnSpcReduction="10000"/>
          </a:bodyPr>
          <a:lstStyle/>
          <a:p>
            <a:pPr>
              <a:lnSpc>
                <a:spcPct val="90000"/>
              </a:lnSpc>
            </a:pPr>
            <a:r>
              <a:rPr lang="en-US" sz="2400" dirty="0"/>
              <a:t>Lay Delegate to General Convention. The 81st General Convention of The Episcopal Church will be held in July 2024 in Louisville, Kentucky (Episcopal Diocese of Kentucky).</a:t>
            </a:r>
          </a:p>
          <a:p>
            <a:pPr>
              <a:lnSpc>
                <a:spcPct val="90000"/>
              </a:lnSpc>
            </a:pPr>
            <a:r>
              <a:rPr lang="en-US" sz="2400" dirty="0"/>
              <a:t>Explore the many resources for education, spiritual development and ministry on TEC website – videos, podcasts, sermons, The Way of Love practices . . .</a:t>
            </a:r>
            <a:endParaRPr lang="en-US" sz="2200" dirty="0"/>
          </a:p>
        </p:txBody>
      </p:sp>
      <p:sp>
        <p:nvSpPr>
          <p:cNvPr id="9" name="Slide Number Placeholder 8">
            <a:extLst>
              <a:ext uri="{FF2B5EF4-FFF2-40B4-BE49-F238E27FC236}">
                <a16:creationId xmlns:a16="http://schemas.microsoft.com/office/drawing/2014/main" id="{FC6C2E5D-89AA-4E96-A697-41288EFDD5BD}"/>
              </a:ext>
            </a:extLst>
          </p:cNvPr>
          <p:cNvSpPr>
            <a:spLocks noGrp="1"/>
          </p:cNvSpPr>
          <p:nvPr>
            <p:ph type="sldNum" sz="quarter" idx="12"/>
          </p:nvPr>
        </p:nvSpPr>
        <p:spPr/>
        <p:txBody>
          <a:bodyPr/>
          <a:lstStyle/>
          <a:p>
            <a:fld id="{F8E28480-1C08-4458-AD97-0283E6FFD09D}" type="slidenum">
              <a:rPr lang="en-US" smtClean="0"/>
              <a:t>23</a:t>
            </a:fld>
            <a:endParaRPr lang="en-US" dirty="0"/>
          </a:p>
        </p:txBody>
      </p:sp>
      <p:sp>
        <p:nvSpPr>
          <p:cNvPr id="13" name="TextBox 12">
            <a:extLst>
              <a:ext uri="{FF2B5EF4-FFF2-40B4-BE49-F238E27FC236}">
                <a16:creationId xmlns:a16="http://schemas.microsoft.com/office/drawing/2014/main" id="{B437B48B-CF72-4145-AEE2-7671CD65E40B}"/>
              </a:ext>
            </a:extLst>
          </p:cNvPr>
          <p:cNvSpPr txBox="1"/>
          <p:nvPr/>
        </p:nvSpPr>
        <p:spPr>
          <a:xfrm>
            <a:off x="3691655" y="5878053"/>
            <a:ext cx="4891504" cy="261610"/>
          </a:xfrm>
          <a:prstGeom prst="rect">
            <a:avLst/>
          </a:prstGeom>
          <a:noFill/>
        </p:spPr>
        <p:txBody>
          <a:bodyPr wrap="square" rtlCol="0">
            <a:spAutoFit/>
          </a:bodyPr>
          <a:lstStyle/>
          <a:p>
            <a:pPr algn="ctr"/>
            <a:r>
              <a:rPr lang="en-US" sz="1100" i="1" dirty="0"/>
              <a:t>Learn More: https://www.episcopalchurch.org/</a:t>
            </a:r>
          </a:p>
        </p:txBody>
      </p:sp>
      <p:pic>
        <p:nvPicPr>
          <p:cNvPr id="10" name="Picture 9">
            <a:extLst>
              <a:ext uri="{FF2B5EF4-FFF2-40B4-BE49-F238E27FC236}">
                <a16:creationId xmlns:a16="http://schemas.microsoft.com/office/drawing/2014/main" id="{B385B109-D30A-438B-943F-F17BC46AF6E4}"/>
              </a:ext>
            </a:extLst>
          </p:cNvPr>
          <p:cNvPicPr>
            <a:picLocks noChangeAspect="1"/>
          </p:cNvPicPr>
          <p:nvPr/>
        </p:nvPicPr>
        <p:blipFill rotWithShape="1">
          <a:blip r:embed="rId2"/>
          <a:srcRect l="7563" r="8403"/>
          <a:stretch/>
        </p:blipFill>
        <p:spPr>
          <a:xfrm>
            <a:off x="10344151" y="810908"/>
            <a:ext cx="952500" cy="1133475"/>
          </a:xfrm>
          <a:prstGeom prst="rect">
            <a:avLst/>
          </a:prstGeom>
        </p:spPr>
      </p:pic>
    </p:spTree>
    <p:extLst>
      <p:ext uri="{BB962C8B-B14F-4D97-AF65-F5344CB8AC3E}">
        <p14:creationId xmlns:p14="http://schemas.microsoft.com/office/powerpoint/2010/main" val="1389175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BC162-EF1F-4428-A0F3-4943DF2DB2A8}"/>
              </a:ext>
            </a:extLst>
          </p:cNvPr>
          <p:cNvSpPr>
            <a:spLocks noGrp="1"/>
          </p:cNvSpPr>
          <p:nvPr>
            <p:ph type="title"/>
          </p:nvPr>
        </p:nvSpPr>
        <p:spPr/>
        <p:txBody>
          <a:bodyPr/>
          <a:lstStyle/>
          <a:p>
            <a:r>
              <a:rPr lang="en-US" cap="small" dirty="0"/>
              <a:t>The Episcopal Church</a:t>
            </a:r>
          </a:p>
        </p:txBody>
      </p:sp>
      <p:sp>
        <p:nvSpPr>
          <p:cNvPr id="3" name="Footer Placeholder 2">
            <a:extLst>
              <a:ext uri="{FF2B5EF4-FFF2-40B4-BE49-F238E27FC236}">
                <a16:creationId xmlns:a16="http://schemas.microsoft.com/office/drawing/2014/main" id="{B478D59F-FFB3-4DC1-A395-FD8704B75A2C}"/>
              </a:ext>
            </a:extLst>
          </p:cNvPr>
          <p:cNvSpPr>
            <a:spLocks noGrp="1"/>
          </p:cNvSpPr>
          <p:nvPr>
            <p:ph type="ftr" sz="quarter" idx="11"/>
          </p:nvPr>
        </p:nvSpPr>
        <p:spPr/>
        <p:txBody>
          <a:bodyPr/>
          <a:lstStyle/>
          <a:p>
            <a:r>
              <a:rPr lang="en-US" dirty="0"/>
              <a:t>The episcopal church</a:t>
            </a:r>
          </a:p>
        </p:txBody>
      </p:sp>
      <p:sp>
        <p:nvSpPr>
          <p:cNvPr id="9" name="Slide Number Placeholder 8">
            <a:extLst>
              <a:ext uri="{FF2B5EF4-FFF2-40B4-BE49-F238E27FC236}">
                <a16:creationId xmlns:a16="http://schemas.microsoft.com/office/drawing/2014/main" id="{FC6C2E5D-89AA-4E96-A697-41288EFDD5BD}"/>
              </a:ext>
            </a:extLst>
          </p:cNvPr>
          <p:cNvSpPr>
            <a:spLocks noGrp="1"/>
          </p:cNvSpPr>
          <p:nvPr>
            <p:ph type="sldNum" sz="quarter" idx="12"/>
          </p:nvPr>
        </p:nvSpPr>
        <p:spPr/>
        <p:txBody>
          <a:bodyPr/>
          <a:lstStyle/>
          <a:p>
            <a:fld id="{F8E28480-1C08-4458-AD97-0283E6FFD09D}" type="slidenum">
              <a:rPr lang="en-US" smtClean="0"/>
              <a:t>24</a:t>
            </a:fld>
            <a:endParaRPr lang="en-US" dirty="0"/>
          </a:p>
        </p:txBody>
      </p:sp>
      <p:pic>
        <p:nvPicPr>
          <p:cNvPr id="8" name="Picture 7">
            <a:extLst>
              <a:ext uri="{FF2B5EF4-FFF2-40B4-BE49-F238E27FC236}">
                <a16:creationId xmlns:a16="http://schemas.microsoft.com/office/drawing/2014/main" id="{0C21051F-DE6F-4F4B-9474-40804D5C8DBD}"/>
              </a:ext>
            </a:extLst>
          </p:cNvPr>
          <p:cNvPicPr>
            <a:picLocks noChangeAspect="1"/>
          </p:cNvPicPr>
          <p:nvPr/>
        </p:nvPicPr>
        <p:blipFill rotWithShape="1">
          <a:blip r:embed="rId2"/>
          <a:srcRect l="10489" t="14306" r="9479" b="20972"/>
          <a:stretch/>
        </p:blipFill>
        <p:spPr>
          <a:xfrm>
            <a:off x="3156753" y="2182833"/>
            <a:ext cx="6092354" cy="3695219"/>
          </a:xfrm>
          <a:prstGeom prst="rect">
            <a:avLst/>
          </a:prstGeom>
        </p:spPr>
      </p:pic>
      <p:pic>
        <p:nvPicPr>
          <p:cNvPr id="11" name="Picture 10">
            <a:extLst>
              <a:ext uri="{FF2B5EF4-FFF2-40B4-BE49-F238E27FC236}">
                <a16:creationId xmlns:a16="http://schemas.microsoft.com/office/drawing/2014/main" id="{ADF25673-0C97-48E0-986E-0486B574E048}"/>
              </a:ext>
            </a:extLst>
          </p:cNvPr>
          <p:cNvPicPr>
            <a:picLocks noChangeAspect="1"/>
          </p:cNvPicPr>
          <p:nvPr/>
        </p:nvPicPr>
        <p:blipFill rotWithShape="1">
          <a:blip r:embed="rId3"/>
          <a:srcRect l="7563" r="8403"/>
          <a:stretch/>
        </p:blipFill>
        <p:spPr>
          <a:xfrm>
            <a:off x="10344151" y="810908"/>
            <a:ext cx="952500" cy="1133475"/>
          </a:xfrm>
          <a:prstGeom prst="rect">
            <a:avLst/>
          </a:prstGeom>
        </p:spPr>
      </p:pic>
      <p:sp>
        <p:nvSpPr>
          <p:cNvPr id="15" name="TextBox 14">
            <a:extLst>
              <a:ext uri="{FF2B5EF4-FFF2-40B4-BE49-F238E27FC236}">
                <a16:creationId xmlns:a16="http://schemas.microsoft.com/office/drawing/2014/main" id="{F518E76E-0785-43F3-86D6-0F69D36E3FA9}"/>
              </a:ext>
            </a:extLst>
          </p:cNvPr>
          <p:cNvSpPr txBox="1"/>
          <p:nvPr/>
        </p:nvSpPr>
        <p:spPr>
          <a:xfrm>
            <a:off x="3691655" y="5878053"/>
            <a:ext cx="4891504" cy="261610"/>
          </a:xfrm>
          <a:prstGeom prst="rect">
            <a:avLst/>
          </a:prstGeom>
          <a:noFill/>
        </p:spPr>
        <p:txBody>
          <a:bodyPr wrap="square" rtlCol="0">
            <a:spAutoFit/>
          </a:bodyPr>
          <a:lstStyle/>
          <a:p>
            <a:pPr algn="ctr"/>
            <a:r>
              <a:rPr lang="en-US" sz="1100" i="1" dirty="0"/>
              <a:t>Learn More: https://www.episcopalchurch.org/</a:t>
            </a:r>
          </a:p>
        </p:txBody>
      </p:sp>
    </p:spTree>
    <p:extLst>
      <p:ext uri="{BB962C8B-B14F-4D97-AF65-F5344CB8AC3E}">
        <p14:creationId xmlns:p14="http://schemas.microsoft.com/office/powerpoint/2010/main" val="3090674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54ED37-D56C-4D45-820A-79419F5E970D}"/>
              </a:ext>
            </a:extLst>
          </p:cNvPr>
          <p:cNvSpPr>
            <a:spLocks noGrp="1"/>
          </p:cNvSpPr>
          <p:nvPr>
            <p:ph type="title"/>
          </p:nvPr>
        </p:nvSpPr>
        <p:spPr>
          <a:xfrm>
            <a:off x="7750629" y="2057400"/>
            <a:ext cx="2804191" cy="1775012"/>
          </a:xfrm>
        </p:spPr>
        <p:txBody>
          <a:bodyPr/>
          <a:lstStyle/>
          <a:p>
            <a:r>
              <a:rPr lang="en-US" cap="small" dirty="0"/>
              <a:t>The Anglican Communion</a:t>
            </a:r>
          </a:p>
        </p:txBody>
      </p:sp>
      <p:pic>
        <p:nvPicPr>
          <p:cNvPr id="5" name="Picture Placeholder 4">
            <a:extLst>
              <a:ext uri="{FF2B5EF4-FFF2-40B4-BE49-F238E27FC236}">
                <a16:creationId xmlns:a16="http://schemas.microsoft.com/office/drawing/2014/main" id="{4862652A-04BB-4D45-B368-891282A85E4F}"/>
              </a:ext>
            </a:extLst>
          </p:cNvPr>
          <p:cNvPicPr>
            <a:picLocks noGrp="1" noChangeAspect="1"/>
          </p:cNvPicPr>
          <p:nvPr>
            <p:ph type="pic" sz="quarter" idx="15"/>
          </p:nvPr>
        </p:nvPicPr>
        <p:blipFill rotWithShape="1">
          <a:blip r:embed="rId3"/>
          <a:srcRect l="22190" r="22190"/>
          <a:stretch/>
        </p:blipFill>
        <p:spPr/>
      </p:pic>
    </p:spTree>
    <p:extLst>
      <p:ext uri="{BB962C8B-B14F-4D97-AF65-F5344CB8AC3E}">
        <p14:creationId xmlns:p14="http://schemas.microsoft.com/office/powerpoint/2010/main" val="3596739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BC162-EF1F-4428-A0F3-4943DF2DB2A8}"/>
              </a:ext>
            </a:extLst>
          </p:cNvPr>
          <p:cNvSpPr>
            <a:spLocks noGrp="1"/>
          </p:cNvSpPr>
          <p:nvPr>
            <p:ph type="title"/>
          </p:nvPr>
        </p:nvSpPr>
        <p:spPr/>
        <p:txBody>
          <a:bodyPr/>
          <a:lstStyle/>
          <a:p>
            <a:r>
              <a:rPr lang="en-US" cap="small" dirty="0"/>
              <a:t>The Anglican Communion</a:t>
            </a:r>
          </a:p>
        </p:txBody>
      </p:sp>
      <p:sp>
        <p:nvSpPr>
          <p:cNvPr id="3" name="Footer Placeholder 2">
            <a:extLst>
              <a:ext uri="{FF2B5EF4-FFF2-40B4-BE49-F238E27FC236}">
                <a16:creationId xmlns:a16="http://schemas.microsoft.com/office/drawing/2014/main" id="{B478D59F-FFB3-4DC1-A395-FD8704B75A2C}"/>
              </a:ext>
            </a:extLst>
          </p:cNvPr>
          <p:cNvSpPr>
            <a:spLocks noGrp="1"/>
          </p:cNvSpPr>
          <p:nvPr>
            <p:ph type="ftr" sz="quarter" idx="11"/>
          </p:nvPr>
        </p:nvSpPr>
        <p:spPr/>
        <p:txBody>
          <a:bodyPr/>
          <a:lstStyle/>
          <a:p>
            <a:r>
              <a:rPr lang="en-US" dirty="0"/>
              <a:t>The Anglican Communion</a:t>
            </a:r>
          </a:p>
        </p:txBody>
      </p:sp>
      <p:sp>
        <p:nvSpPr>
          <p:cNvPr id="4" name="Text Placeholder 3">
            <a:extLst>
              <a:ext uri="{FF2B5EF4-FFF2-40B4-BE49-F238E27FC236}">
                <a16:creationId xmlns:a16="http://schemas.microsoft.com/office/drawing/2014/main" id="{3DDF7124-2551-497D-B51E-545B253CAA45}"/>
              </a:ext>
            </a:extLst>
          </p:cNvPr>
          <p:cNvSpPr>
            <a:spLocks noGrp="1"/>
          </p:cNvSpPr>
          <p:nvPr>
            <p:ph type="body" sz="quarter" idx="14"/>
          </p:nvPr>
        </p:nvSpPr>
        <p:spPr>
          <a:xfrm>
            <a:off x="1301828" y="2214796"/>
            <a:ext cx="4614023" cy="449722"/>
          </a:xfrm>
        </p:spPr>
        <p:txBody>
          <a:bodyPr>
            <a:normAutofit lnSpcReduction="10000"/>
          </a:bodyPr>
          <a:lstStyle/>
          <a:p>
            <a:r>
              <a:rPr lang="en-US" dirty="0"/>
              <a:t>At a Glance</a:t>
            </a:r>
          </a:p>
        </p:txBody>
      </p:sp>
      <p:sp>
        <p:nvSpPr>
          <p:cNvPr id="5" name="Content Placeholder 4">
            <a:extLst>
              <a:ext uri="{FF2B5EF4-FFF2-40B4-BE49-F238E27FC236}">
                <a16:creationId xmlns:a16="http://schemas.microsoft.com/office/drawing/2014/main" id="{D99ACDE0-EBB6-41BB-8B14-BCCADF96C6BB}"/>
              </a:ext>
            </a:extLst>
          </p:cNvPr>
          <p:cNvSpPr>
            <a:spLocks noGrp="1"/>
          </p:cNvSpPr>
          <p:nvPr>
            <p:ph sz="quarter" idx="13"/>
          </p:nvPr>
        </p:nvSpPr>
        <p:spPr>
          <a:xfrm>
            <a:off x="1047750" y="2662341"/>
            <a:ext cx="5228398" cy="3471759"/>
          </a:xfrm>
        </p:spPr>
        <p:txBody>
          <a:bodyPr>
            <a:normAutofit fontScale="25000" lnSpcReduction="20000"/>
          </a:bodyPr>
          <a:lstStyle/>
          <a:p>
            <a:r>
              <a:rPr lang="en-US" sz="4800" b="1" dirty="0"/>
              <a:t>The Five Marks of Mission:</a:t>
            </a:r>
          </a:p>
          <a:p>
            <a:pPr marL="457200" indent="-112713">
              <a:spcBef>
                <a:spcPts val="200"/>
              </a:spcBef>
              <a:buFont typeface="+mj-lt"/>
              <a:buAutoNum type="arabicPeriod"/>
            </a:pPr>
            <a:r>
              <a:rPr lang="en-US" sz="4800" dirty="0"/>
              <a:t>To proclaim the Good News of the Kingdom</a:t>
            </a:r>
          </a:p>
          <a:p>
            <a:pPr marL="457200" indent="-112713">
              <a:spcBef>
                <a:spcPts val="200"/>
              </a:spcBef>
              <a:buFont typeface="+mj-lt"/>
              <a:buAutoNum type="arabicPeriod"/>
            </a:pPr>
            <a:r>
              <a:rPr lang="en-US" sz="4800" dirty="0"/>
              <a:t>To teach, </a:t>
            </a:r>
            <a:r>
              <a:rPr lang="en-US" sz="4800" dirty="0" err="1"/>
              <a:t>baptise</a:t>
            </a:r>
            <a:r>
              <a:rPr lang="en-US" sz="4800" dirty="0"/>
              <a:t> and nurture new believers</a:t>
            </a:r>
          </a:p>
          <a:p>
            <a:pPr marL="457200" indent="-112713">
              <a:spcBef>
                <a:spcPts val="200"/>
              </a:spcBef>
              <a:buFont typeface="+mj-lt"/>
              <a:buAutoNum type="arabicPeriod"/>
            </a:pPr>
            <a:r>
              <a:rPr lang="en-US" sz="4800" dirty="0"/>
              <a:t>To respond to human need by loving service</a:t>
            </a:r>
          </a:p>
          <a:p>
            <a:pPr marL="457200" indent="-112713">
              <a:spcBef>
                <a:spcPts val="200"/>
              </a:spcBef>
              <a:buFont typeface="+mj-lt"/>
              <a:buAutoNum type="arabicPeriod"/>
            </a:pPr>
            <a:r>
              <a:rPr lang="en-US" sz="4800" dirty="0"/>
              <a:t>To transform unjust structures of society, to challenge violence of every kind and pursue peace and reconciliation</a:t>
            </a:r>
          </a:p>
          <a:p>
            <a:pPr marL="457200" indent="-112713">
              <a:spcBef>
                <a:spcPts val="200"/>
              </a:spcBef>
              <a:buFont typeface="+mj-lt"/>
              <a:buAutoNum type="arabicPeriod"/>
            </a:pPr>
            <a:r>
              <a:rPr lang="en-US" sz="4800" dirty="0"/>
              <a:t>To strive to safeguard the integrity of creation, and sustain and renew the life of the earth</a:t>
            </a:r>
          </a:p>
          <a:p>
            <a:r>
              <a:rPr lang="en-US" sz="4800" dirty="0"/>
              <a:t>No central government, but loosely linked by four “instruments” of communion:</a:t>
            </a:r>
          </a:p>
          <a:p>
            <a:pPr marL="457200" lvl="1" indent="-112713">
              <a:spcBef>
                <a:spcPts val="300"/>
              </a:spcBef>
              <a:buFont typeface="Wingdings" panose="05000000000000000000" pitchFamily="2" charset="2"/>
              <a:buChar char="§"/>
            </a:pPr>
            <a:r>
              <a:rPr lang="en-US" sz="4800" dirty="0"/>
              <a:t>The Archbishop of Canterbury - The Most Reverend and Right Honorable Justin Welby</a:t>
            </a:r>
          </a:p>
          <a:p>
            <a:pPr marL="457200" lvl="1" indent="-112713">
              <a:spcBef>
                <a:spcPts val="300"/>
              </a:spcBef>
              <a:buFont typeface="Wingdings" panose="05000000000000000000" pitchFamily="2" charset="2"/>
              <a:buChar char="§"/>
            </a:pPr>
            <a:r>
              <a:rPr lang="en-US" sz="4800" dirty="0"/>
              <a:t>Lambeth Conference (named for HQ Lambeth Palace in London)</a:t>
            </a:r>
          </a:p>
          <a:p>
            <a:pPr marL="457200" lvl="1" indent="-112713">
              <a:spcBef>
                <a:spcPts val="300"/>
              </a:spcBef>
              <a:buFont typeface="Wingdings" panose="05000000000000000000" pitchFamily="2" charset="2"/>
              <a:buChar char="§"/>
            </a:pPr>
            <a:r>
              <a:rPr lang="en-US" sz="4800" dirty="0"/>
              <a:t>Primates’ Meeting</a:t>
            </a:r>
          </a:p>
          <a:p>
            <a:pPr marL="457200" lvl="1" indent="-112713">
              <a:spcBef>
                <a:spcPts val="300"/>
              </a:spcBef>
              <a:buFont typeface="Wingdings" panose="05000000000000000000" pitchFamily="2" charset="2"/>
              <a:buChar char="§"/>
            </a:pPr>
            <a:r>
              <a:rPr lang="en-US" sz="4800" dirty="0"/>
              <a:t>Anglican Consultative Council</a:t>
            </a:r>
          </a:p>
          <a:p>
            <a:r>
              <a:rPr lang="en-US" sz="4800" dirty="0"/>
              <a:t>The Anglican Communion is the third-largest Christian body in the world:</a:t>
            </a:r>
          </a:p>
          <a:p>
            <a:pPr marL="457200" lvl="1" indent="-112713">
              <a:spcBef>
                <a:spcPts val="300"/>
              </a:spcBef>
              <a:buFont typeface="Arial" panose="020B0604020202020204" pitchFamily="34" charset="0"/>
              <a:buChar char="•"/>
            </a:pPr>
            <a:r>
              <a:rPr lang="en-US" sz="4800" dirty="0"/>
              <a:t>165 Countries</a:t>
            </a:r>
          </a:p>
          <a:p>
            <a:pPr marL="457200" lvl="1" indent="-112713">
              <a:spcBef>
                <a:spcPts val="300"/>
              </a:spcBef>
              <a:buFont typeface="Arial" panose="020B0604020202020204" pitchFamily="34" charset="0"/>
              <a:buChar char="•"/>
            </a:pPr>
            <a:r>
              <a:rPr lang="en-US" sz="4800" dirty="0"/>
              <a:t>41 Provinces and 5 Extra-provincial Areas</a:t>
            </a:r>
          </a:p>
          <a:p>
            <a:pPr marL="457200" lvl="1" indent="-112713">
              <a:spcBef>
                <a:spcPts val="300"/>
              </a:spcBef>
              <a:buFont typeface="Arial" panose="020B0604020202020204" pitchFamily="34" charset="0"/>
              <a:buChar char="•"/>
            </a:pPr>
            <a:r>
              <a:rPr lang="en-US" sz="4800" dirty="0"/>
              <a:t>Over 80 million members</a:t>
            </a:r>
          </a:p>
          <a:p>
            <a:pPr marL="404813" lvl="1" indent="-176213">
              <a:buFont typeface="Arial" panose="020B0604020202020204" pitchFamily="34" charset="0"/>
              <a:buChar char="•"/>
            </a:pPr>
            <a:endParaRPr lang="en-US" dirty="0"/>
          </a:p>
        </p:txBody>
      </p:sp>
      <p:sp>
        <p:nvSpPr>
          <p:cNvPr id="6" name="Text Placeholder 5">
            <a:extLst>
              <a:ext uri="{FF2B5EF4-FFF2-40B4-BE49-F238E27FC236}">
                <a16:creationId xmlns:a16="http://schemas.microsoft.com/office/drawing/2014/main" id="{EF7EAAAC-7551-438C-975A-D3B3B2359DF5}"/>
              </a:ext>
            </a:extLst>
          </p:cNvPr>
          <p:cNvSpPr>
            <a:spLocks noGrp="1"/>
          </p:cNvSpPr>
          <p:nvPr>
            <p:ph type="body" sz="quarter" idx="3"/>
          </p:nvPr>
        </p:nvSpPr>
        <p:spPr>
          <a:xfrm>
            <a:off x="6276148" y="2212619"/>
            <a:ext cx="4614023" cy="449722"/>
          </a:xfrm>
        </p:spPr>
        <p:txBody>
          <a:bodyPr>
            <a:normAutofit lnSpcReduction="10000"/>
          </a:bodyPr>
          <a:lstStyle/>
          <a:p>
            <a:r>
              <a:rPr lang="en-US" dirty="0"/>
              <a:t>Opportunities for Ministry</a:t>
            </a:r>
          </a:p>
        </p:txBody>
      </p:sp>
      <p:sp>
        <p:nvSpPr>
          <p:cNvPr id="7" name="Content Placeholder 6">
            <a:extLst>
              <a:ext uri="{FF2B5EF4-FFF2-40B4-BE49-F238E27FC236}">
                <a16:creationId xmlns:a16="http://schemas.microsoft.com/office/drawing/2014/main" id="{E986F5FB-5F95-4619-8CA5-74473DE39C32}"/>
              </a:ext>
            </a:extLst>
          </p:cNvPr>
          <p:cNvSpPr>
            <a:spLocks noGrp="1"/>
          </p:cNvSpPr>
          <p:nvPr>
            <p:ph sz="quarter" idx="4"/>
          </p:nvPr>
        </p:nvSpPr>
        <p:spPr>
          <a:xfrm>
            <a:off x="6276149" y="2675464"/>
            <a:ext cx="4614022" cy="2968978"/>
          </a:xfrm>
        </p:spPr>
        <p:txBody>
          <a:bodyPr>
            <a:normAutofit/>
          </a:bodyPr>
          <a:lstStyle/>
          <a:p>
            <a:r>
              <a:rPr lang="en-US" dirty="0"/>
              <a:t>Joining the Episcopal Church automatically makes you a member of the Anglican Communion.</a:t>
            </a:r>
          </a:p>
          <a:p>
            <a:r>
              <a:rPr lang="en-US" dirty="0"/>
              <a:t>When travelling, worship at another Anglican Communion church . . . you’ll feel right at home!</a:t>
            </a:r>
          </a:p>
        </p:txBody>
      </p:sp>
      <p:sp>
        <p:nvSpPr>
          <p:cNvPr id="9" name="Slide Number Placeholder 8">
            <a:extLst>
              <a:ext uri="{FF2B5EF4-FFF2-40B4-BE49-F238E27FC236}">
                <a16:creationId xmlns:a16="http://schemas.microsoft.com/office/drawing/2014/main" id="{FC6C2E5D-89AA-4E96-A697-41288EFDD5BD}"/>
              </a:ext>
            </a:extLst>
          </p:cNvPr>
          <p:cNvSpPr>
            <a:spLocks noGrp="1"/>
          </p:cNvSpPr>
          <p:nvPr>
            <p:ph type="sldNum" sz="quarter" idx="12"/>
          </p:nvPr>
        </p:nvSpPr>
        <p:spPr/>
        <p:txBody>
          <a:bodyPr/>
          <a:lstStyle/>
          <a:p>
            <a:fld id="{F8E28480-1C08-4458-AD97-0283E6FFD09D}" type="slidenum">
              <a:rPr lang="en-US" smtClean="0"/>
              <a:t>26</a:t>
            </a:fld>
            <a:endParaRPr lang="en-US" dirty="0"/>
          </a:p>
        </p:txBody>
      </p:sp>
      <p:sp>
        <p:nvSpPr>
          <p:cNvPr id="10" name="TextBox 9">
            <a:extLst>
              <a:ext uri="{FF2B5EF4-FFF2-40B4-BE49-F238E27FC236}">
                <a16:creationId xmlns:a16="http://schemas.microsoft.com/office/drawing/2014/main" id="{AC0C3B7B-7616-40DF-8A21-082E008676C6}"/>
              </a:ext>
            </a:extLst>
          </p:cNvPr>
          <p:cNvSpPr txBox="1"/>
          <p:nvPr/>
        </p:nvSpPr>
        <p:spPr>
          <a:xfrm>
            <a:off x="7044455" y="5841296"/>
            <a:ext cx="2404345" cy="430887"/>
          </a:xfrm>
          <a:prstGeom prst="rect">
            <a:avLst/>
          </a:prstGeom>
          <a:noFill/>
        </p:spPr>
        <p:txBody>
          <a:bodyPr wrap="square" rtlCol="0">
            <a:spAutoFit/>
          </a:bodyPr>
          <a:lstStyle/>
          <a:p>
            <a:r>
              <a:rPr lang="en-US" sz="1100" i="1" dirty="0"/>
              <a:t>Learn More: anglicancommunion.org</a:t>
            </a:r>
          </a:p>
          <a:p>
            <a:endParaRPr lang="en-US" sz="1100" i="1" dirty="0"/>
          </a:p>
        </p:txBody>
      </p:sp>
      <p:pic>
        <p:nvPicPr>
          <p:cNvPr id="16" name="Picture 15">
            <a:extLst>
              <a:ext uri="{FF2B5EF4-FFF2-40B4-BE49-F238E27FC236}">
                <a16:creationId xmlns:a16="http://schemas.microsoft.com/office/drawing/2014/main" id="{CC52CC24-1C66-4A8B-B26C-8AC04B9EE203}"/>
              </a:ext>
            </a:extLst>
          </p:cNvPr>
          <p:cNvPicPr>
            <a:picLocks noChangeAspect="1"/>
          </p:cNvPicPr>
          <p:nvPr/>
        </p:nvPicPr>
        <p:blipFill>
          <a:blip r:embed="rId2"/>
          <a:stretch>
            <a:fillRect/>
          </a:stretch>
        </p:blipFill>
        <p:spPr>
          <a:xfrm>
            <a:off x="10263187" y="869632"/>
            <a:ext cx="1057275" cy="1095375"/>
          </a:xfrm>
          <a:prstGeom prst="rect">
            <a:avLst/>
          </a:prstGeom>
        </p:spPr>
      </p:pic>
    </p:spTree>
    <p:extLst>
      <p:ext uri="{BB962C8B-B14F-4D97-AF65-F5344CB8AC3E}">
        <p14:creationId xmlns:p14="http://schemas.microsoft.com/office/powerpoint/2010/main" val="622064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BC162-EF1F-4428-A0F3-4943DF2DB2A8}"/>
              </a:ext>
            </a:extLst>
          </p:cNvPr>
          <p:cNvSpPr>
            <a:spLocks noGrp="1"/>
          </p:cNvSpPr>
          <p:nvPr>
            <p:ph type="title"/>
          </p:nvPr>
        </p:nvSpPr>
        <p:spPr/>
        <p:txBody>
          <a:bodyPr/>
          <a:lstStyle/>
          <a:p>
            <a:r>
              <a:rPr lang="en-US" cap="small" dirty="0"/>
              <a:t>The Anglican Communion</a:t>
            </a:r>
          </a:p>
        </p:txBody>
      </p:sp>
      <p:sp>
        <p:nvSpPr>
          <p:cNvPr id="3" name="Footer Placeholder 2">
            <a:extLst>
              <a:ext uri="{FF2B5EF4-FFF2-40B4-BE49-F238E27FC236}">
                <a16:creationId xmlns:a16="http://schemas.microsoft.com/office/drawing/2014/main" id="{B478D59F-FFB3-4DC1-A395-FD8704B75A2C}"/>
              </a:ext>
            </a:extLst>
          </p:cNvPr>
          <p:cNvSpPr>
            <a:spLocks noGrp="1"/>
          </p:cNvSpPr>
          <p:nvPr>
            <p:ph type="ftr" sz="quarter" idx="11"/>
          </p:nvPr>
        </p:nvSpPr>
        <p:spPr/>
        <p:txBody>
          <a:bodyPr/>
          <a:lstStyle/>
          <a:p>
            <a:r>
              <a:rPr lang="en-US" dirty="0"/>
              <a:t>The Anglican Communion</a:t>
            </a:r>
          </a:p>
        </p:txBody>
      </p:sp>
      <p:sp>
        <p:nvSpPr>
          <p:cNvPr id="9" name="Slide Number Placeholder 8">
            <a:extLst>
              <a:ext uri="{FF2B5EF4-FFF2-40B4-BE49-F238E27FC236}">
                <a16:creationId xmlns:a16="http://schemas.microsoft.com/office/drawing/2014/main" id="{FC6C2E5D-89AA-4E96-A697-41288EFDD5BD}"/>
              </a:ext>
            </a:extLst>
          </p:cNvPr>
          <p:cNvSpPr>
            <a:spLocks noGrp="1"/>
          </p:cNvSpPr>
          <p:nvPr>
            <p:ph type="sldNum" sz="quarter" idx="12"/>
          </p:nvPr>
        </p:nvSpPr>
        <p:spPr/>
        <p:txBody>
          <a:bodyPr/>
          <a:lstStyle/>
          <a:p>
            <a:fld id="{F8E28480-1C08-4458-AD97-0283E6FFD09D}" type="slidenum">
              <a:rPr lang="en-US" smtClean="0"/>
              <a:t>27</a:t>
            </a:fld>
            <a:endParaRPr lang="en-US" dirty="0"/>
          </a:p>
        </p:txBody>
      </p:sp>
      <p:sp>
        <p:nvSpPr>
          <p:cNvPr id="10" name="TextBox 9">
            <a:extLst>
              <a:ext uri="{FF2B5EF4-FFF2-40B4-BE49-F238E27FC236}">
                <a16:creationId xmlns:a16="http://schemas.microsoft.com/office/drawing/2014/main" id="{AC0C3B7B-7616-40DF-8A21-082E008676C6}"/>
              </a:ext>
            </a:extLst>
          </p:cNvPr>
          <p:cNvSpPr txBox="1"/>
          <p:nvPr/>
        </p:nvSpPr>
        <p:spPr>
          <a:xfrm>
            <a:off x="6862149" y="5776438"/>
            <a:ext cx="4891504" cy="430887"/>
          </a:xfrm>
          <a:prstGeom prst="rect">
            <a:avLst/>
          </a:prstGeom>
          <a:noFill/>
        </p:spPr>
        <p:txBody>
          <a:bodyPr wrap="square" rtlCol="0">
            <a:spAutoFit/>
          </a:bodyPr>
          <a:lstStyle/>
          <a:p>
            <a:r>
              <a:rPr lang="en-US" sz="1100" i="1" dirty="0"/>
              <a:t>Learn More: anglicancommunion.org</a:t>
            </a:r>
          </a:p>
          <a:p>
            <a:endParaRPr lang="en-US" sz="1100" i="1" dirty="0"/>
          </a:p>
        </p:txBody>
      </p:sp>
      <p:pic>
        <p:nvPicPr>
          <p:cNvPr id="20" name="Picture 19">
            <a:extLst>
              <a:ext uri="{FF2B5EF4-FFF2-40B4-BE49-F238E27FC236}">
                <a16:creationId xmlns:a16="http://schemas.microsoft.com/office/drawing/2014/main" id="{FCC338D9-6601-4590-AE24-1577C251424B}"/>
              </a:ext>
            </a:extLst>
          </p:cNvPr>
          <p:cNvPicPr>
            <a:picLocks noChangeAspect="1"/>
          </p:cNvPicPr>
          <p:nvPr/>
        </p:nvPicPr>
        <p:blipFill>
          <a:blip r:embed="rId2"/>
          <a:stretch>
            <a:fillRect/>
          </a:stretch>
        </p:blipFill>
        <p:spPr>
          <a:xfrm>
            <a:off x="856806" y="2182481"/>
            <a:ext cx="5600689" cy="3861157"/>
          </a:xfrm>
          <a:prstGeom prst="rect">
            <a:avLst/>
          </a:prstGeom>
        </p:spPr>
      </p:pic>
      <p:pic>
        <p:nvPicPr>
          <p:cNvPr id="22" name="Picture 21">
            <a:extLst>
              <a:ext uri="{FF2B5EF4-FFF2-40B4-BE49-F238E27FC236}">
                <a16:creationId xmlns:a16="http://schemas.microsoft.com/office/drawing/2014/main" id="{E2C72B0F-11C0-4C48-976B-11E0185B1A09}"/>
              </a:ext>
            </a:extLst>
          </p:cNvPr>
          <p:cNvPicPr>
            <a:picLocks noChangeAspect="1"/>
          </p:cNvPicPr>
          <p:nvPr/>
        </p:nvPicPr>
        <p:blipFill>
          <a:blip r:embed="rId3"/>
          <a:stretch>
            <a:fillRect/>
          </a:stretch>
        </p:blipFill>
        <p:spPr>
          <a:xfrm>
            <a:off x="10263187" y="869632"/>
            <a:ext cx="1057275" cy="1095375"/>
          </a:xfrm>
          <a:prstGeom prst="rect">
            <a:avLst/>
          </a:prstGeom>
        </p:spPr>
      </p:pic>
    </p:spTree>
    <p:extLst>
      <p:ext uri="{BB962C8B-B14F-4D97-AF65-F5344CB8AC3E}">
        <p14:creationId xmlns:p14="http://schemas.microsoft.com/office/powerpoint/2010/main" val="125587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a:extLst>
              <a:ext uri="{FF2B5EF4-FFF2-40B4-BE49-F238E27FC236}">
                <a16:creationId xmlns:a16="http://schemas.microsoft.com/office/drawing/2014/main" id="{F311589D-80A2-49DE-B70B-25A1F203BA29}"/>
              </a:ext>
            </a:extLst>
          </p:cNvPr>
          <p:cNvSpPr>
            <a:spLocks noGrp="1"/>
          </p:cNvSpPr>
          <p:nvPr>
            <p:ph type="title"/>
          </p:nvPr>
        </p:nvSpPr>
        <p:spPr>
          <a:xfrm>
            <a:off x="1317170" y="974829"/>
            <a:ext cx="5600700" cy="919286"/>
          </a:xfrm>
        </p:spPr>
        <p:txBody>
          <a:bodyPr/>
          <a:lstStyle/>
          <a:p>
            <a:r>
              <a:rPr lang="en-US" dirty="0"/>
              <a:t>SUMMARY</a:t>
            </a:r>
          </a:p>
        </p:txBody>
      </p:sp>
      <p:sp>
        <p:nvSpPr>
          <p:cNvPr id="12" name="Footer Placeholder 11">
            <a:extLst>
              <a:ext uri="{FF2B5EF4-FFF2-40B4-BE49-F238E27FC236}">
                <a16:creationId xmlns:a16="http://schemas.microsoft.com/office/drawing/2014/main" id="{FA9B02E6-5D98-4A8D-AE3E-1D9A5779F9D2}"/>
              </a:ext>
            </a:extLst>
          </p:cNvPr>
          <p:cNvSpPr>
            <a:spLocks noGrp="1"/>
          </p:cNvSpPr>
          <p:nvPr>
            <p:ph type="ftr" sz="quarter" idx="11"/>
          </p:nvPr>
        </p:nvSpPr>
        <p:spPr>
          <a:xfrm rot="5400000">
            <a:off x="-1708136" y="3223750"/>
            <a:ext cx="4114800" cy="410501"/>
          </a:xfrm>
        </p:spPr>
        <p:txBody>
          <a:bodyPr/>
          <a:lstStyle/>
          <a:p>
            <a:r>
              <a:rPr lang="en-US" dirty="0"/>
              <a:t>Summary</a:t>
            </a:r>
          </a:p>
        </p:txBody>
      </p:sp>
      <p:sp>
        <p:nvSpPr>
          <p:cNvPr id="3" name="Text Placeholder 2">
            <a:extLst>
              <a:ext uri="{FF2B5EF4-FFF2-40B4-BE49-F238E27FC236}">
                <a16:creationId xmlns:a16="http://schemas.microsoft.com/office/drawing/2014/main" id="{A87859F0-75FD-4814-B407-4CD21623F404}"/>
              </a:ext>
            </a:extLst>
          </p:cNvPr>
          <p:cNvSpPr>
            <a:spLocks noGrp="1"/>
          </p:cNvSpPr>
          <p:nvPr>
            <p:ph type="body" sz="quarter" idx="16"/>
          </p:nvPr>
        </p:nvSpPr>
        <p:spPr>
          <a:xfrm>
            <a:off x="1309853" y="2135939"/>
            <a:ext cx="5600700" cy="3747232"/>
          </a:xfrm>
        </p:spPr>
        <p:txBody>
          <a:bodyPr/>
          <a:lstStyle/>
          <a:p>
            <a:pPr algn="ctr"/>
            <a:endParaRPr lang="en-US" dirty="0"/>
          </a:p>
          <a:p>
            <a:pPr algn="ctr"/>
            <a:endParaRPr lang="en-US" sz="2400" b="1" i="1" dirty="0"/>
          </a:p>
          <a:p>
            <a:pPr algn="ctr"/>
            <a:r>
              <a:rPr lang="en-US" sz="2400" b="1" i="1" dirty="0"/>
              <a:t>What can we each do to take our place in the life, worship, and governance of the Church?</a:t>
            </a:r>
          </a:p>
          <a:p>
            <a:endParaRPr lang="en-US" dirty="0"/>
          </a:p>
        </p:txBody>
      </p:sp>
      <p:sp>
        <p:nvSpPr>
          <p:cNvPr id="13" name="Slide Number Placeholder 12">
            <a:extLst>
              <a:ext uri="{FF2B5EF4-FFF2-40B4-BE49-F238E27FC236}">
                <a16:creationId xmlns:a16="http://schemas.microsoft.com/office/drawing/2014/main" id="{387970EA-4EC5-4783-B609-7C461D13A9D8}"/>
              </a:ext>
            </a:extLst>
          </p:cNvPr>
          <p:cNvSpPr>
            <a:spLocks noGrp="1"/>
          </p:cNvSpPr>
          <p:nvPr>
            <p:ph type="sldNum" sz="quarter" idx="12"/>
          </p:nvPr>
        </p:nvSpPr>
        <p:spPr>
          <a:xfrm>
            <a:off x="11116340" y="6356350"/>
            <a:ext cx="871868" cy="365125"/>
          </a:xfrm>
        </p:spPr>
        <p:txBody>
          <a:bodyPr/>
          <a:lstStyle/>
          <a:p>
            <a:fld id="{6613E9FD-500B-4FA6-89C3-3A998652D3A8}" type="slidenum">
              <a:rPr lang="en-US" smtClean="0"/>
              <a:pPr/>
              <a:t>28</a:t>
            </a:fld>
            <a:endParaRPr lang="en-US" dirty="0"/>
          </a:p>
        </p:txBody>
      </p:sp>
      <p:pic>
        <p:nvPicPr>
          <p:cNvPr id="7" name="Picture Placeholder 6">
            <a:extLst>
              <a:ext uri="{FF2B5EF4-FFF2-40B4-BE49-F238E27FC236}">
                <a16:creationId xmlns:a16="http://schemas.microsoft.com/office/drawing/2014/main" id="{CD1427A8-DC18-4693-A083-3AB1E9093766}"/>
              </a:ext>
            </a:extLst>
          </p:cNvPr>
          <p:cNvPicPr>
            <a:picLocks noGrp="1" noChangeAspect="1"/>
          </p:cNvPicPr>
          <p:nvPr>
            <p:ph type="pic" sz="quarter" idx="13"/>
          </p:nvPr>
        </p:nvPicPr>
        <p:blipFill>
          <a:blip r:embed="rId3"/>
          <a:srcRect l="13100" r="13100"/>
          <a:stretch>
            <a:fillRect/>
          </a:stretch>
        </p:blipFill>
        <p:spPr/>
      </p:pic>
      <p:pic>
        <p:nvPicPr>
          <p:cNvPr id="11" name="Picture Placeholder 10">
            <a:extLst>
              <a:ext uri="{FF2B5EF4-FFF2-40B4-BE49-F238E27FC236}">
                <a16:creationId xmlns:a16="http://schemas.microsoft.com/office/drawing/2014/main" id="{E3ADE074-26F9-4F88-983F-A7731AA0CCF6}"/>
              </a:ext>
            </a:extLst>
          </p:cNvPr>
          <p:cNvPicPr>
            <a:picLocks noGrp="1" noChangeAspect="1"/>
          </p:cNvPicPr>
          <p:nvPr>
            <p:ph type="pic" sz="quarter" idx="14"/>
          </p:nvPr>
        </p:nvPicPr>
        <p:blipFill>
          <a:blip r:embed="rId4"/>
          <a:srcRect l="8774" r="8774"/>
          <a:stretch>
            <a:fillRect/>
          </a:stretch>
        </p:blipFill>
        <p:spPr/>
      </p:pic>
    </p:spTree>
    <p:extLst>
      <p:ext uri="{BB962C8B-B14F-4D97-AF65-F5344CB8AC3E}">
        <p14:creationId xmlns:p14="http://schemas.microsoft.com/office/powerpoint/2010/main" val="1962096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AA1B78CF-69EF-488D-9E11-54555922BCA1}"/>
              </a:ext>
            </a:extLst>
          </p:cNvPr>
          <p:cNvSpPr>
            <a:spLocks noGrp="1"/>
          </p:cNvSpPr>
          <p:nvPr>
            <p:ph type="title"/>
          </p:nvPr>
        </p:nvSpPr>
        <p:spPr>
          <a:xfrm>
            <a:off x="7858124" y="1112837"/>
            <a:ext cx="3221037" cy="2011362"/>
          </a:xfrm>
        </p:spPr>
        <p:txBody>
          <a:bodyPr/>
          <a:lstStyle/>
          <a:p>
            <a:r>
              <a:rPr lang="en-US" dirty="0"/>
              <a:t>THANK </a:t>
            </a:r>
            <a:br>
              <a:rPr lang="en-US" dirty="0"/>
            </a:br>
            <a:r>
              <a:rPr lang="en-US" dirty="0"/>
              <a:t>YOU!</a:t>
            </a:r>
          </a:p>
        </p:txBody>
      </p:sp>
      <p:sp>
        <p:nvSpPr>
          <p:cNvPr id="6" name="Footer Placeholder 5">
            <a:extLst>
              <a:ext uri="{FF2B5EF4-FFF2-40B4-BE49-F238E27FC236}">
                <a16:creationId xmlns:a16="http://schemas.microsoft.com/office/drawing/2014/main" id="{DB0508AA-4AE1-40FB-BD47-E744984D056D}"/>
              </a:ext>
            </a:extLst>
          </p:cNvPr>
          <p:cNvSpPr>
            <a:spLocks noGrp="1"/>
          </p:cNvSpPr>
          <p:nvPr>
            <p:ph type="ftr" sz="quarter" idx="11"/>
          </p:nvPr>
        </p:nvSpPr>
        <p:spPr>
          <a:xfrm rot="5400000">
            <a:off x="-1708136" y="3223750"/>
            <a:ext cx="4114800" cy="410501"/>
          </a:xfrm>
        </p:spPr>
        <p:txBody>
          <a:bodyPr/>
          <a:lstStyle/>
          <a:p>
            <a:r>
              <a:rPr lang="en-US" dirty="0"/>
              <a:t>Sample Footer Text</a:t>
            </a:r>
          </a:p>
        </p:txBody>
      </p:sp>
      <p:sp>
        <p:nvSpPr>
          <p:cNvPr id="3" name="Text Placeholder 2">
            <a:extLst>
              <a:ext uri="{FF2B5EF4-FFF2-40B4-BE49-F238E27FC236}">
                <a16:creationId xmlns:a16="http://schemas.microsoft.com/office/drawing/2014/main" id="{B0F8630A-9CF4-4ADC-9D44-A803993962BE}"/>
              </a:ext>
            </a:extLst>
          </p:cNvPr>
          <p:cNvSpPr>
            <a:spLocks noGrp="1"/>
          </p:cNvSpPr>
          <p:nvPr>
            <p:ph type="body" sz="quarter" idx="15"/>
          </p:nvPr>
        </p:nvSpPr>
        <p:spPr>
          <a:xfrm>
            <a:off x="7895432" y="3429000"/>
            <a:ext cx="3221037" cy="2316163"/>
          </a:xfrm>
        </p:spPr>
        <p:txBody>
          <a:bodyPr/>
          <a:lstStyle/>
          <a:p>
            <a:endParaRPr lang="en-US" dirty="0"/>
          </a:p>
          <a:p>
            <a:endParaRPr lang="en-US" dirty="0"/>
          </a:p>
          <a:p>
            <a:endParaRPr lang="en-US" dirty="0"/>
          </a:p>
          <a:p>
            <a:r>
              <a:rPr lang="en-US" dirty="0"/>
              <a:t>Diane Miller</a:t>
            </a:r>
          </a:p>
        </p:txBody>
      </p:sp>
      <p:sp>
        <p:nvSpPr>
          <p:cNvPr id="7" name="Slide Number Placeholder 6">
            <a:extLst>
              <a:ext uri="{FF2B5EF4-FFF2-40B4-BE49-F238E27FC236}">
                <a16:creationId xmlns:a16="http://schemas.microsoft.com/office/drawing/2014/main" id="{14E6C7FC-07D2-40DD-88A9-1319ECB4D630}"/>
              </a:ext>
            </a:extLst>
          </p:cNvPr>
          <p:cNvSpPr>
            <a:spLocks noGrp="1"/>
          </p:cNvSpPr>
          <p:nvPr>
            <p:ph type="sldNum" sz="quarter" idx="12"/>
          </p:nvPr>
        </p:nvSpPr>
        <p:spPr>
          <a:xfrm>
            <a:off x="11116340" y="6356350"/>
            <a:ext cx="871868" cy="365125"/>
          </a:xfrm>
        </p:spPr>
        <p:txBody>
          <a:bodyPr/>
          <a:lstStyle/>
          <a:p>
            <a:fld id="{AB056D73-D4A0-4773-A7B6-51933967D365}" type="slidenum">
              <a:rPr lang="en-US" smtClean="0"/>
              <a:pPr/>
              <a:t>29</a:t>
            </a:fld>
            <a:endParaRPr lang="en-US" dirty="0"/>
          </a:p>
        </p:txBody>
      </p:sp>
      <p:pic>
        <p:nvPicPr>
          <p:cNvPr id="9" name="Picture Placeholder 8">
            <a:extLst>
              <a:ext uri="{FF2B5EF4-FFF2-40B4-BE49-F238E27FC236}">
                <a16:creationId xmlns:a16="http://schemas.microsoft.com/office/drawing/2014/main" id="{E0A17E01-4E83-474B-A505-C84EB824E2C2}"/>
              </a:ext>
            </a:extLst>
          </p:cNvPr>
          <p:cNvPicPr>
            <a:picLocks noGrp="1" noChangeAspect="1"/>
          </p:cNvPicPr>
          <p:nvPr>
            <p:ph type="pic" sz="quarter" idx="13"/>
          </p:nvPr>
        </p:nvPicPr>
        <p:blipFill>
          <a:blip r:embed="rId3"/>
          <a:srcRect l="13257" r="13257"/>
          <a:stretch>
            <a:fillRect/>
          </a:stretch>
        </p:blipFill>
        <p:spPr/>
      </p:pic>
    </p:spTree>
    <p:extLst>
      <p:ext uri="{BB962C8B-B14F-4D97-AF65-F5344CB8AC3E}">
        <p14:creationId xmlns:p14="http://schemas.microsoft.com/office/powerpoint/2010/main" val="3208884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B4FCBFEA-BFCB-45AF-8A78-0281FA23335C}"/>
              </a:ext>
            </a:extLst>
          </p:cNvPr>
          <p:cNvSpPr>
            <a:spLocks noGrp="1"/>
          </p:cNvSpPr>
          <p:nvPr>
            <p:ph type="title"/>
          </p:nvPr>
        </p:nvSpPr>
        <p:spPr>
          <a:xfrm>
            <a:off x="1274064" y="964889"/>
            <a:ext cx="5605272" cy="914400"/>
          </a:xfrm>
        </p:spPr>
        <p:txBody>
          <a:bodyPr/>
          <a:lstStyle/>
          <a:p>
            <a:r>
              <a:rPr lang="en-US" cap="small" dirty="0"/>
              <a:t>Ministry of the Laity</a:t>
            </a:r>
          </a:p>
        </p:txBody>
      </p:sp>
      <p:sp>
        <p:nvSpPr>
          <p:cNvPr id="39" name="Footer Placeholder 38">
            <a:extLst>
              <a:ext uri="{FF2B5EF4-FFF2-40B4-BE49-F238E27FC236}">
                <a16:creationId xmlns:a16="http://schemas.microsoft.com/office/drawing/2014/main" id="{B74A02EE-16BE-4B00-837D-DD00EFAE98D7}"/>
              </a:ext>
            </a:extLst>
          </p:cNvPr>
          <p:cNvSpPr>
            <a:spLocks noGrp="1"/>
          </p:cNvSpPr>
          <p:nvPr>
            <p:ph type="ftr" sz="quarter" idx="15"/>
          </p:nvPr>
        </p:nvSpPr>
        <p:spPr>
          <a:xfrm rot="5400000">
            <a:off x="-2392643" y="3222455"/>
            <a:ext cx="5483811" cy="410501"/>
          </a:xfrm>
        </p:spPr>
        <p:txBody>
          <a:bodyPr/>
          <a:lstStyle/>
          <a:p>
            <a:r>
              <a:rPr lang="en-US" dirty="0"/>
              <a:t>IN THE BEGINNING . . . </a:t>
            </a:r>
          </a:p>
        </p:txBody>
      </p:sp>
      <p:sp>
        <p:nvSpPr>
          <p:cNvPr id="3" name="Text Placeholder 2">
            <a:extLst>
              <a:ext uri="{FF2B5EF4-FFF2-40B4-BE49-F238E27FC236}">
                <a16:creationId xmlns:a16="http://schemas.microsoft.com/office/drawing/2014/main" id="{F2C97450-77CD-4E5B-8703-7AA0BC23ED1F}"/>
              </a:ext>
            </a:extLst>
          </p:cNvPr>
          <p:cNvSpPr>
            <a:spLocks noGrp="1"/>
          </p:cNvSpPr>
          <p:nvPr>
            <p:ph type="body" sz="quarter" idx="13"/>
          </p:nvPr>
        </p:nvSpPr>
        <p:spPr>
          <a:xfrm>
            <a:off x="1309853" y="2135829"/>
            <a:ext cx="5600700" cy="3642347"/>
          </a:xfrm>
        </p:spPr>
        <p:txBody>
          <a:bodyPr>
            <a:normAutofit/>
          </a:bodyPr>
          <a:lstStyle/>
          <a:p>
            <a:r>
              <a:rPr lang="en-US" sz="2400" dirty="0"/>
              <a:t>The ministry of lay persons is to represent Christ and His Church; to bear witness to Him wherever they may be and, according to the gifts given them, to carry on Christ’s work of reconciliation in the world; and to </a:t>
            </a:r>
            <a:r>
              <a:rPr lang="en-US" sz="2400" i="1" dirty="0"/>
              <a:t>take their place in the life, worship, and governance of the Church</a:t>
            </a:r>
            <a:r>
              <a:rPr lang="en-US" sz="2400" dirty="0"/>
              <a:t>. </a:t>
            </a:r>
          </a:p>
        </p:txBody>
      </p:sp>
      <p:sp>
        <p:nvSpPr>
          <p:cNvPr id="40" name="Slide Number Placeholder 39">
            <a:extLst>
              <a:ext uri="{FF2B5EF4-FFF2-40B4-BE49-F238E27FC236}">
                <a16:creationId xmlns:a16="http://schemas.microsoft.com/office/drawing/2014/main" id="{18F8813C-0002-4C3C-B747-318975B8E458}"/>
              </a:ext>
            </a:extLst>
          </p:cNvPr>
          <p:cNvSpPr>
            <a:spLocks noGrp="1"/>
          </p:cNvSpPr>
          <p:nvPr>
            <p:ph type="sldNum" sz="quarter" idx="16"/>
          </p:nvPr>
        </p:nvSpPr>
        <p:spPr/>
        <p:txBody>
          <a:bodyPr/>
          <a:lstStyle/>
          <a:p>
            <a:fld id="{F8E28480-1C08-4458-AD97-0283E6FFD09D}" type="slidenum">
              <a:rPr lang="en-US" smtClean="0"/>
              <a:pPr/>
              <a:t>3</a:t>
            </a:fld>
            <a:endParaRPr lang="en-US" dirty="0"/>
          </a:p>
        </p:txBody>
      </p:sp>
      <p:pic>
        <p:nvPicPr>
          <p:cNvPr id="11" name="Picture Placeholder 10">
            <a:extLst>
              <a:ext uri="{FF2B5EF4-FFF2-40B4-BE49-F238E27FC236}">
                <a16:creationId xmlns:a16="http://schemas.microsoft.com/office/drawing/2014/main" id="{34C16579-5EAB-4770-A260-B18F7E4F3061}"/>
              </a:ext>
            </a:extLst>
          </p:cNvPr>
          <p:cNvPicPr>
            <a:picLocks noGrp="1" noChangeAspect="1"/>
          </p:cNvPicPr>
          <p:nvPr>
            <p:ph type="pic" sz="quarter" idx="11"/>
          </p:nvPr>
        </p:nvPicPr>
        <p:blipFill>
          <a:blip r:embed="rId3"/>
          <a:stretch>
            <a:fillRect/>
          </a:stretch>
        </p:blipFill>
        <p:spPr>
          <a:xfrm>
            <a:off x="8839200" y="618067"/>
            <a:ext cx="2690642" cy="5794022"/>
          </a:xfrm>
        </p:spPr>
      </p:pic>
    </p:spTree>
    <p:extLst>
      <p:ext uri="{BB962C8B-B14F-4D97-AF65-F5344CB8AC3E}">
        <p14:creationId xmlns:p14="http://schemas.microsoft.com/office/powerpoint/2010/main" val="4255205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a:extLst>
              <a:ext uri="{FF2B5EF4-FFF2-40B4-BE49-F238E27FC236}">
                <a16:creationId xmlns:a16="http://schemas.microsoft.com/office/drawing/2014/main" id="{FDB4262B-1C09-42D6-A637-D364A3528B8B}"/>
              </a:ext>
            </a:extLst>
          </p:cNvPr>
          <p:cNvSpPr>
            <a:spLocks noGrp="1"/>
          </p:cNvSpPr>
          <p:nvPr>
            <p:ph type="title"/>
          </p:nvPr>
        </p:nvSpPr>
        <p:spPr>
          <a:xfrm>
            <a:off x="4640239" y="904683"/>
            <a:ext cx="3043238" cy="1128258"/>
          </a:xfrm>
        </p:spPr>
        <p:txBody>
          <a:bodyPr/>
          <a:lstStyle/>
          <a:p>
            <a:r>
              <a:rPr lang="en-US" dirty="0"/>
              <a:t>AGENDA</a:t>
            </a:r>
          </a:p>
        </p:txBody>
      </p:sp>
      <p:pic>
        <p:nvPicPr>
          <p:cNvPr id="19" name="Picture Placeholder 18" descr="People smiling while working in the kitchen">
            <a:extLst>
              <a:ext uri="{FF2B5EF4-FFF2-40B4-BE49-F238E27FC236}">
                <a16:creationId xmlns:a16="http://schemas.microsoft.com/office/drawing/2014/main" id="{0DC98E75-7D73-4119-99CF-7A26A2EDE2C7}"/>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3390900" cy="6858000"/>
          </a:xfrm>
        </p:spPr>
      </p:pic>
      <p:sp>
        <p:nvSpPr>
          <p:cNvPr id="3" name="Text Placeholder 2">
            <a:extLst>
              <a:ext uri="{FF2B5EF4-FFF2-40B4-BE49-F238E27FC236}">
                <a16:creationId xmlns:a16="http://schemas.microsoft.com/office/drawing/2014/main" id="{5F43977A-6FCD-459E-92BB-8BD5B3EDAC89}"/>
              </a:ext>
            </a:extLst>
          </p:cNvPr>
          <p:cNvSpPr>
            <a:spLocks noGrp="1"/>
          </p:cNvSpPr>
          <p:nvPr>
            <p:ph type="body" sz="quarter" idx="16"/>
          </p:nvPr>
        </p:nvSpPr>
        <p:spPr>
          <a:xfrm>
            <a:off x="4640238" y="2290117"/>
            <a:ext cx="3043238" cy="3442290"/>
          </a:xfrm>
        </p:spPr>
        <p:txBody>
          <a:bodyPr/>
          <a:lstStyle/>
          <a:p>
            <a:r>
              <a:rPr lang="en-US" dirty="0"/>
              <a:t>The Big Picture</a:t>
            </a:r>
          </a:p>
          <a:p>
            <a:r>
              <a:rPr lang="en-US" dirty="0"/>
              <a:t>St. Timothy’s Church</a:t>
            </a:r>
          </a:p>
          <a:p>
            <a:r>
              <a:rPr lang="en-US" dirty="0"/>
              <a:t>North Fairfax Region</a:t>
            </a:r>
          </a:p>
          <a:p>
            <a:r>
              <a:rPr lang="en-US" dirty="0"/>
              <a:t>Diocese of Virginia</a:t>
            </a:r>
          </a:p>
          <a:p>
            <a:r>
              <a:rPr lang="en-US" dirty="0"/>
              <a:t>Province III</a:t>
            </a:r>
          </a:p>
          <a:p>
            <a:r>
              <a:rPr lang="en-US" dirty="0"/>
              <a:t>The Episcopal Church</a:t>
            </a:r>
          </a:p>
          <a:p>
            <a:r>
              <a:rPr lang="en-US" dirty="0"/>
              <a:t>The Anglican Communion</a:t>
            </a:r>
          </a:p>
        </p:txBody>
      </p:sp>
      <p:pic>
        <p:nvPicPr>
          <p:cNvPr id="23" name="Picture Placeholder 22" descr="Guys smiling in the kitchen">
            <a:extLst>
              <a:ext uri="{FF2B5EF4-FFF2-40B4-BE49-F238E27FC236}">
                <a16:creationId xmlns:a16="http://schemas.microsoft.com/office/drawing/2014/main" id="{C1CFD2F5-54E7-4BE8-8FD0-CC53C9AEAC2C}"/>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8801100" y="0"/>
            <a:ext cx="3390900" cy="6858000"/>
          </a:xfrm>
        </p:spPr>
      </p:pic>
      <p:sp>
        <p:nvSpPr>
          <p:cNvPr id="5" name="Date Placeholder 4">
            <a:extLst>
              <a:ext uri="{FF2B5EF4-FFF2-40B4-BE49-F238E27FC236}">
                <a16:creationId xmlns:a16="http://schemas.microsoft.com/office/drawing/2014/main" id="{41E5FA28-0FC2-4B15-83D2-879A6F49A9B7}"/>
              </a:ext>
            </a:extLst>
          </p:cNvPr>
          <p:cNvSpPr>
            <a:spLocks noGrp="1"/>
          </p:cNvSpPr>
          <p:nvPr>
            <p:ph type="dt" sz="half" idx="10"/>
          </p:nvPr>
        </p:nvSpPr>
        <p:spPr>
          <a:xfrm rot="5400000">
            <a:off x="9800022" y="3223751"/>
            <a:ext cx="4114801" cy="410501"/>
          </a:xfrm>
        </p:spPr>
        <p:txBody>
          <a:bodyPr/>
          <a:lstStyle/>
          <a:p>
            <a:r>
              <a:rPr lang="en-US" dirty="0"/>
              <a:t>2/1/20XX</a:t>
            </a:r>
          </a:p>
        </p:txBody>
      </p:sp>
      <p:sp>
        <p:nvSpPr>
          <p:cNvPr id="12" name="Slide Number Placeholder 11">
            <a:extLst>
              <a:ext uri="{FF2B5EF4-FFF2-40B4-BE49-F238E27FC236}">
                <a16:creationId xmlns:a16="http://schemas.microsoft.com/office/drawing/2014/main" id="{289AED2E-780E-464D-867D-1756DC800DA4}"/>
              </a:ext>
            </a:extLst>
          </p:cNvPr>
          <p:cNvSpPr>
            <a:spLocks noGrp="1"/>
          </p:cNvSpPr>
          <p:nvPr>
            <p:ph type="sldNum" sz="quarter" idx="12"/>
          </p:nvPr>
        </p:nvSpPr>
        <p:spPr>
          <a:xfrm>
            <a:off x="11116340" y="6356350"/>
            <a:ext cx="871868" cy="365125"/>
          </a:xfrm>
        </p:spPr>
        <p:txBody>
          <a:bodyPr/>
          <a:lstStyle/>
          <a:p>
            <a:fld id="{6613E9FD-500B-4FA6-89C3-3A998652D3A8}" type="slidenum">
              <a:rPr lang="en-US" smtClean="0"/>
              <a:pPr/>
              <a:t>4</a:t>
            </a:fld>
            <a:endParaRPr lang="en-US" dirty="0"/>
          </a:p>
        </p:txBody>
      </p:sp>
    </p:spTree>
    <p:extLst>
      <p:ext uri="{BB962C8B-B14F-4D97-AF65-F5344CB8AC3E}">
        <p14:creationId xmlns:p14="http://schemas.microsoft.com/office/powerpoint/2010/main" val="201039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Placeholder 19" descr="group of people looking over clipboards while packing boxes">
            <a:extLst>
              <a:ext uri="{FF2B5EF4-FFF2-40B4-BE49-F238E27FC236}">
                <a16:creationId xmlns:a16="http://schemas.microsoft.com/office/drawing/2014/main" id="{E032160B-78C1-426E-BF65-62501E408EBA}"/>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6858000"/>
          </a:xfrm>
        </p:spPr>
      </p:pic>
      <p:sp>
        <p:nvSpPr>
          <p:cNvPr id="7" name="Title 6">
            <a:extLst>
              <a:ext uri="{FF2B5EF4-FFF2-40B4-BE49-F238E27FC236}">
                <a16:creationId xmlns:a16="http://schemas.microsoft.com/office/drawing/2014/main" id="{A154ED37-D56C-4D45-820A-79419F5E970D}"/>
              </a:ext>
            </a:extLst>
          </p:cNvPr>
          <p:cNvSpPr>
            <a:spLocks noGrp="1"/>
          </p:cNvSpPr>
          <p:nvPr>
            <p:ph type="title"/>
          </p:nvPr>
        </p:nvSpPr>
        <p:spPr>
          <a:xfrm>
            <a:off x="7750629" y="2057400"/>
            <a:ext cx="2804191" cy="1775012"/>
          </a:xfrm>
        </p:spPr>
        <p:txBody>
          <a:bodyPr/>
          <a:lstStyle/>
          <a:p>
            <a:r>
              <a:rPr lang="en-US" dirty="0"/>
              <a:t>THE BIG PICTURE</a:t>
            </a:r>
          </a:p>
        </p:txBody>
      </p:sp>
    </p:spTree>
    <p:extLst>
      <p:ext uri="{BB962C8B-B14F-4D97-AF65-F5344CB8AC3E}">
        <p14:creationId xmlns:p14="http://schemas.microsoft.com/office/powerpoint/2010/main" val="3183694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27">
            <a:extLst>
              <a:ext uri="{FF2B5EF4-FFF2-40B4-BE49-F238E27FC236}">
                <a16:creationId xmlns:a16="http://schemas.microsoft.com/office/drawing/2014/main" id="{D563414A-DC43-4C73-A032-6F636BBF2033}"/>
              </a:ext>
            </a:extLst>
          </p:cNvPr>
          <p:cNvSpPr>
            <a:spLocks noGrp="1"/>
          </p:cNvSpPr>
          <p:nvPr>
            <p:ph type="ftr" sz="quarter" idx="11"/>
          </p:nvPr>
        </p:nvSpPr>
        <p:spPr/>
        <p:txBody>
          <a:bodyPr/>
          <a:lstStyle/>
          <a:p>
            <a:r>
              <a:rPr lang="en-US" dirty="0"/>
              <a:t>THE BIG PICTURE</a:t>
            </a:r>
          </a:p>
        </p:txBody>
      </p:sp>
      <p:sp>
        <p:nvSpPr>
          <p:cNvPr id="21" name="Slide Number Placeholder 18">
            <a:extLst>
              <a:ext uri="{FF2B5EF4-FFF2-40B4-BE49-F238E27FC236}">
                <a16:creationId xmlns:a16="http://schemas.microsoft.com/office/drawing/2014/main" id="{12552C27-281E-473E-8CC4-8F42B6224148}"/>
              </a:ext>
            </a:extLst>
          </p:cNvPr>
          <p:cNvSpPr txBox="1">
            <a:spLocks/>
          </p:cNvSpPr>
          <p:nvPr/>
        </p:nvSpPr>
        <p:spPr>
          <a:xfrm>
            <a:off x="11116340" y="6356350"/>
            <a:ext cx="871868" cy="365125"/>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fld id="{C6518F3C-CC40-4C0E-931C-53467D4C3266}" type="slidenum">
              <a:rPr lang="en-US" sz="900" spc="300">
                <a:solidFill>
                  <a:schemeClr val="tx2">
                    <a:lumMod val="75000"/>
                    <a:lumOff val="25000"/>
                  </a:schemeClr>
                </a:solidFill>
                <a:latin typeface="+mn-lt"/>
              </a:rPr>
              <a:pPr marL="0" indent="0" algn="r">
                <a:buNone/>
              </a:pPr>
              <a:t>6</a:t>
            </a:fld>
            <a:endParaRPr lang="en-US" sz="900" spc="300" dirty="0">
              <a:solidFill>
                <a:schemeClr val="tx2">
                  <a:lumMod val="75000"/>
                  <a:lumOff val="25000"/>
                </a:schemeClr>
              </a:solidFill>
              <a:latin typeface="+mn-lt"/>
            </a:endParaRPr>
          </a:p>
        </p:txBody>
      </p:sp>
      <p:graphicFrame>
        <p:nvGraphicFramePr>
          <p:cNvPr id="39" name="Diagram 38">
            <a:extLst>
              <a:ext uri="{FF2B5EF4-FFF2-40B4-BE49-F238E27FC236}">
                <a16:creationId xmlns:a16="http://schemas.microsoft.com/office/drawing/2014/main" id="{443660C3-ADB4-443D-A738-F5E2409EAD8A}"/>
              </a:ext>
            </a:extLst>
          </p:cNvPr>
          <p:cNvGraphicFramePr/>
          <p:nvPr>
            <p:extLst>
              <p:ext uri="{D42A27DB-BD31-4B8C-83A1-F6EECF244321}">
                <p14:modId xmlns:p14="http://schemas.microsoft.com/office/powerpoint/2010/main" val="2365511449"/>
              </p:ext>
            </p:extLst>
          </p:nvPr>
        </p:nvGraphicFramePr>
        <p:xfrm>
          <a:off x="755290" y="823184"/>
          <a:ext cx="5398413" cy="5189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 name="Title 41">
            <a:extLst>
              <a:ext uri="{FF2B5EF4-FFF2-40B4-BE49-F238E27FC236}">
                <a16:creationId xmlns:a16="http://schemas.microsoft.com/office/drawing/2014/main" id="{4FC94F1A-A15D-4E0D-A05A-FA5618C564E4}"/>
              </a:ext>
            </a:extLst>
          </p:cNvPr>
          <p:cNvSpPr>
            <a:spLocks noGrp="1"/>
          </p:cNvSpPr>
          <p:nvPr>
            <p:ph type="title"/>
          </p:nvPr>
        </p:nvSpPr>
        <p:spPr>
          <a:xfrm>
            <a:off x="6278278" y="1009041"/>
            <a:ext cx="4917260" cy="725118"/>
          </a:xfrm>
        </p:spPr>
        <p:txBody>
          <a:bodyPr>
            <a:normAutofit/>
          </a:bodyPr>
          <a:lstStyle/>
          <a:p>
            <a:r>
              <a:rPr lang="en-US" b="1" cap="small" dirty="0"/>
              <a:t>Anglicanism</a:t>
            </a:r>
          </a:p>
        </p:txBody>
      </p:sp>
      <p:sp>
        <p:nvSpPr>
          <p:cNvPr id="46" name="TextBox 45">
            <a:extLst>
              <a:ext uri="{FF2B5EF4-FFF2-40B4-BE49-F238E27FC236}">
                <a16:creationId xmlns:a16="http://schemas.microsoft.com/office/drawing/2014/main" id="{C2A246C5-2F74-481B-92D2-8ECEB5FB04F5}"/>
              </a:ext>
            </a:extLst>
          </p:cNvPr>
          <p:cNvSpPr txBox="1"/>
          <p:nvPr/>
        </p:nvSpPr>
        <p:spPr>
          <a:xfrm>
            <a:off x="6806494" y="1984521"/>
            <a:ext cx="4041423" cy="3693319"/>
          </a:xfrm>
          <a:prstGeom prst="rect">
            <a:avLst/>
          </a:prstGeom>
          <a:noFill/>
        </p:spPr>
        <p:txBody>
          <a:bodyPr wrap="square" rtlCol="0">
            <a:spAutoFit/>
          </a:bodyPr>
          <a:lstStyle/>
          <a:p>
            <a:r>
              <a:rPr lang="en-US" dirty="0">
                <a:latin typeface="+mj-lt"/>
              </a:rPr>
              <a:t>A worldwide body of Christians responding to God’s revelation through Jesus Christ. </a:t>
            </a:r>
          </a:p>
          <a:p>
            <a:endParaRPr lang="en-US" dirty="0">
              <a:latin typeface="+mj-lt"/>
            </a:endParaRPr>
          </a:p>
          <a:p>
            <a:r>
              <a:rPr lang="en-US" dirty="0">
                <a:latin typeface="+mj-lt"/>
              </a:rPr>
              <a:t>Anglicanism brings together the authority of the Bible, the historic faith, and the beauty of structured prayer.  It is rooted in tradition, yet contemporary in practice. It is united in substance, yet diverse in expression. </a:t>
            </a:r>
          </a:p>
          <a:p>
            <a:endParaRPr lang="en-US" dirty="0">
              <a:latin typeface="+mj-lt"/>
            </a:endParaRPr>
          </a:p>
          <a:p>
            <a:r>
              <a:rPr lang="en-US" dirty="0">
                <a:latin typeface="+mj-lt"/>
              </a:rPr>
              <a:t>We are a global family living out our faith in local communities.</a:t>
            </a:r>
          </a:p>
        </p:txBody>
      </p:sp>
    </p:spTree>
    <p:extLst>
      <p:ext uri="{BB962C8B-B14F-4D97-AF65-F5344CB8AC3E}">
        <p14:creationId xmlns:p14="http://schemas.microsoft.com/office/powerpoint/2010/main" val="4502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154ED37-D56C-4D45-820A-79419F5E970D}"/>
              </a:ext>
            </a:extLst>
          </p:cNvPr>
          <p:cNvSpPr>
            <a:spLocks noGrp="1"/>
          </p:cNvSpPr>
          <p:nvPr>
            <p:ph type="title"/>
          </p:nvPr>
        </p:nvSpPr>
        <p:spPr>
          <a:xfrm>
            <a:off x="7750629" y="2057400"/>
            <a:ext cx="2804191" cy="1775012"/>
          </a:xfrm>
        </p:spPr>
        <p:txBody>
          <a:bodyPr>
            <a:normAutofit fontScale="90000"/>
          </a:bodyPr>
          <a:lstStyle/>
          <a:p>
            <a:r>
              <a:rPr lang="en-US" cap="small" dirty="0"/>
              <a:t>St. Timothy’s Episcopal Church</a:t>
            </a:r>
          </a:p>
        </p:txBody>
      </p:sp>
      <p:pic>
        <p:nvPicPr>
          <p:cNvPr id="5" name="Picture Placeholder 4">
            <a:extLst>
              <a:ext uri="{FF2B5EF4-FFF2-40B4-BE49-F238E27FC236}">
                <a16:creationId xmlns:a16="http://schemas.microsoft.com/office/drawing/2014/main" id="{0459C9C0-A172-4E3B-9477-32E45ECF6EB0}"/>
              </a:ext>
            </a:extLst>
          </p:cNvPr>
          <p:cNvPicPr>
            <a:picLocks noGrp="1" noChangeAspect="1"/>
          </p:cNvPicPr>
          <p:nvPr>
            <p:ph type="pic" sz="quarter" idx="15"/>
          </p:nvPr>
        </p:nvPicPr>
        <p:blipFill>
          <a:blip r:embed="rId3"/>
          <a:srcRect t="28896" b="28896"/>
          <a:stretch>
            <a:fillRect/>
          </a:stretch>
        </p:blipFill>
        <p:spPr/>
      </p:pic>
    </p:spTree>
    <p:extLst>
      <p:ext uri="{BB962C8B-B14F-4D97-AF65-F5344CB8AC3E}">
        <p14:creationId xmlns:p14="http://schemas.microsoft.com/office/powerpoint/2010/main" val="2350040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BC162-EF1F-4428-A0F3-4943DF2DB2A8}"/>
              </a:ext>
            </a:extLst>
          </p:cNvPr>
          <p:cNvSpPr>
            <a:spLocks noGrp="1"/>
          </p:cNvSpPr>
          <p:nvPr>
            <p:ph type="title"/>
          </p:nvPr>
        </p:nvSpPr>
        <p:spPr/>
        <p:txBody>
          <a:bodyPr/>
          <a:lstStyle/>
          <a:p>
            <a:r>
              <a:rPr lang="en-US" cap="small" dirty="0"/>
              <a:t>St. Timothy’s Episcopal Church</a:t>
            </a:r>
          </a:p>
        </p:txBody>
      </p:sp>
      <p:sp>
        <p:nvSpPr>
          <p:cNvPr id="3" name="Footer Placeholder 2">
            <a:extLst>
              <a:ext uri="{FF2B5EF4-FFF2-40B4-BE49-F238E27FC236}">
                <a16:creationId xmlns:a16="http://schemas.microsoft.com/office/drawing/2014/main" id="{B478D59F-FFB3-4DC1-A395-FD8704B75A2C}"/>
              </a:ext>
            </a:extLst>
          </p:cNvPr>
          <p:cNvSpPr>
            <a:spLocks noGrp="1"/>
          </p:cNvSpPr>
          <p:nvPr>
            <p:ph type="ftr" sz="quarter" idx="11"/>
          </p:nvPr>
        </p:nvSpPr>
        <p:spPr/>
        <p:txBody>
          <a:bodyPr/>
          <a:lstStyle/>
          <a:p>
            <a:r>
              <a:rPr lang="en-US" dirty="0"/>
              <a:t>St. timothy’s church</a:t>
            </a:r>
          </a:p>
        </p:txBody>
      </p:sp>
      <p:sp>
        <p:nvSpPr>
          <p:cNvPr id="4" name="Text Placeholder 3">
            <a:extLst>
              <a:ext uri="{FF2B5EF4-FFF2-40B4-BE49-F238E27FC236}">
                <a16:creationId xmlns:a16="http://schemas.microsoft.com/office/drawing/2014/main" id="{3DDF7124-2551-497D-B51E-545B253CAA45}"/>
              </a:ext>
            </a:extLst>
          </p:cNvPr>
          <p:cNvSpPr>
            <a:spLocks noGrp="1"/>
          </p:cNvSpPr>
          <p:nvPr>
            <p:ph type="body" sz="quarter" idx="14"/>
          </p:nvPr>
        </p:nvSpPr>
        <p:spPr>
          <a:xfrm>
            <a:off x="1301828" y="2214796"/>
            <a:ext cx="4614023" cy="449722"/>
          </a:xfrm>
        </p:spPr>
        <p:txBody>
          <a:bodyPr>
            <a:normAutofit lnSpcReduction="10000"/>
          </a:bodyPr>
          <a:lstStyle/>
          <a:p>
            <a:r>
              <a:rPr lang="en-US" dirty="0"/>
              <a:t>At a Glance</a:t>
            </a:r>
          </a:p>
        </p:txBody>
      </p:sp>
      <p:sp>
        <p:nvSpPr>
          <p:cNvPr id="5" name="Content Placeholder 4">
            <a:extLst>
              <a:ext uri="{FF2B5EF4-FFF2-40B4-BE49-F238E27FC236}">
                <a16:creationId xmlns:a16="http://schemas.microsoft.com/office/drawing/2014/main" id="{D99ACDE0-EBB6-41BB-8B14-BCCADF96C6BB}"/>
              </a:ext>
            </a:extLst>
          </p:cNvPr>
          <p:cNvSpPr>
            <a:spLocks noGrp="1"/>
          </p:cNvSpPr>
          <p:nvPr>
            <p:ph sz="quarter" idx="13"/>
          </p:nvPr>
        </p:nvSpPr>
        <p:spPr>
          <a:xfrm>
            <a:off x="1301829" y="2677640"/>
            <a:ext cx="4614022" cy="3171837"/>
          </a:xfrm>
        </p:spPr>
        <p:txBody>
          <a:bodyPr>
            <a:normAutofit fontScale="85000" lnSpcReduction="20000"/>
          </a:bodyPr>
          <a:lstStyle/>
          <a:p>
            <a:pPr>
              <a:spcBef>
                <a:spcPts val="300"/>
              </a:spcBef>
            </a:pPr>
            <a:r>
              <a:rPr lang="en-US" b="1" dirty="0"/>
              <a:t>Mission: </a:t>
            </a:r>
            <a:r>
              <a:rPr lang="en-US" i="1" dirty="0"/>
              <a:t>To restore all people to unity with God and each other in Christ</a:t>
            </a:r>
          </a:p>
          <a:p>
            <a:pPr>
              <a:spcBef>
                <a:spcPts val="300"/>
              </a:spcBef>
            </a:pPr>
            <a:r>
              <a:rPr lang="en-US" b="1" dirty="0"/>
              <a:t>Governance:</a:t>
            </a:r>
          </a:p>
          <a:p>
            <a:pPr marL="569913" lvl="1" indent="-173038">
              <a:spcBef>
                <a:spcPts val="300"/>
              </a:spcBef>
            </a:pPr>
            <a:r>
              <a:rPr lang="en-US" dirty="0">
                <a:solidFill>
                  <a:schemeClr val="tx1"/>
                </a:solidFill>
              </a:rPr>
              <a:t>Ordained: Rector (Appointed by Vestry; Confirmed by Bishop), Priest-in-Charge (Joint Discernment by Vestry and Bishop), Curate (Appointed by Rector)</a:t>
            </a:r>
          </a:p>
          <a:p>
            <a:pPr marL="569913" lvl="1" indent="-173038">
              <a:spcBef>
                <a:spcPts val="300"/>
              </a:spcBef>
            </a:pPr>
            <a:r>
              <a:rPr lang="en-US" dirty="0">
                <a:solidFill>
                  <a:schemeClr val="tx1"/>
                </a:solidFill>
              </a:rPr>
              <a:t>Lay:  Vestry (Elected by Congregation)</a:t>
            </a:r>
          </a:p>
          <a:p>
            <a:pPr>
              <a:spcBef>
                <a:spcPts val="300"/>
              </a:spcBef>
            </a:pPr>
            <a:r>
              <a:rPr lang="en-US" dirty="0"/>
              <a:t>Established in 1868</a:t>
            </a:r>
          </a:p>
          <a:p>
            <a:pPr>
              <a:spcBef>
                <a:spcPts val="300"/>
              </a:spcBef>
            </a:pPr>
            <a:r>
              <a:rPr lang="en-US" dirty="0"/>
              <a:t>Serving the Herndon / Reston communities through programs and partnerships</a:t>
            </a:r>
            <a:endParaRPr lang="en-US" i="1" dirty="0"/>
          </a:p>
          <a:p>
            <a:pPr>
              <a:spcBef>
                <a:spcPts val="300"/>
              </a:spcBef>
            </a:pPr>
            <a:r>
              <a:rPr lang="en-US" dirty="0"/>
              <a:t>Membership:  619*</a:t>
            </a:r>
          </a:p>
          <a:p>
            <a:pPr>
              <a:spcBef>
                <a:spcPts val="300"/>
              </a:spcBef>
            </a:pPr>
            <a:r>
              <a:rPr lang="en-US" dirty="0"/>
              <a:t>Average Sunday Attendance (ASA): 73*</a:t>
            </a:r>
          </a:p>
          <a:p>
            <a:pPr>
              <a:spcBef>
                <a:spcPts val="300"/>
              </a:spcBef>
            </a:pPr>
            <a:r>
              <a:rPr lang="en-US" dirty="0"/>
              <a:t>Annual Plate &amp; Pledge: $515,884*</a:t>
            </a:r>
          </a:p>
        </p:txBody>
      </p:sp>
      <p:sp>
        <p:nvSpPr>
          <p:cNvPr id="6" name="Text Placeholder 5">
            <a:extLst>
              <a:ext uri="{FF2B5EF4-FFF2-40B4-BE49-F238E27FC236}">
                <a16:creationId xmlns:a16="http://schemas.microsoft.com/office/drawing/2014/main" id="{EF7EAAAC-7551-438C-975A-D3B3B2359DF5}"/>
              </a:ext>
            </a:extLst>
          </p:cNvPr>
          <p:cNvSpPr>
            <a:spLocks noGrp="1"/>
          </p:cNvSpPr>
          <p:nvPr>
            <p:ph type="body" sz="quarter" idx="3"/>
          </p:nvPr>
        </p:nvSpPr>
        <p:spPr>
          <a:xfrm>
            <a:off x="6276148" y="2212619"/>
            <a:ext cx="4614023" cy="449722"/>
          </a:xfrm>
        </p:spPr>
        <p:txBody>
          <a:bodyPr>
            <a:normAutofit lnSpcReduction="10000"/>
          </a:bodyPr>
          <a:lstStyle/>
          <a:p>
            <a:r>
              <a:rPr lang="en-US" dirty="0"/>
              <a:t>Opportunities for Ministry</a:t>
            </a:r>
          </a:p>
        </p:txBody>
      </p:sp>
      <p:sp>
        <p:nvSpPr>
          <p:cNvPr id="7" name="Content Placeholder 6">
            <a:extLst>
              <a:ext uri="{FF2B5EF4-FFF2-40B4-BE49-F238E27FC236}">
                <a16:creationId xmlns:a16="http://schemas.microsoft.com/office/drawing/2014/main" id="{E986F5FB-5F95-4619-8CA5-74473DE39C32}"/>
              </a:ext>
            </a:extLst>
          </p:cNvPr>
          <p:cNvSpPr>
            <a:spLocks noGrp="1"/>
          </p:cNvSpPr>
          <p:nvPr>
            <p:ph sz="quarter" idx="4"/>
          </p:nvPr>
        </p:nvSpPr>
        <p:spPr>
          <a:xfrm>
            <a:off x="6276149" y="2675464"/>
            <a:ext cx="4614022" cy="2968978"/>
          </a:xfrm>
        </p:spPr>
        <p:txBody>
          <a:bodyPr>
            <a:normAutofit/>
          </a:bodyPr>
          <a:lstStyle/>
          <a:p>
            <a:pPr>
              <a:lnSpc>
                <a:spcPct val="90000"/>
              </a:lnSpc>
              <a:spcBef>
                <a:spcPts val="600"/>
              </a:spcBef>
            </a:pPr>
            <a:r>
              <a:rPr lang="en-US" dirty="0"/>
              <a:t>Worship &amp; Music</a:t>
            </a:r>
          </a:p>
          <a:p>
            <a:pPr>
              <a:lnSpc>
                <a:spcPct val="90000"/>
              </a:lnSpc>
              <a:spcBef>
                <a:spcPts val="600"/>
              </a:spcBef>
            </a:pPr>
            <a:r>
              <a:rPr lang="en-US" dirty="0"/>
              <a:t>Children &amp; Youth</a:t>
            </a:r>
          </a:p>
          <a:p>
            <a:pPr>
              <a:lnSpc>
                <a:spcPct val="90000"/>
              </a:lnSpc>
              <a:spcBef>
                <a:spcPts val="600"/>
              </a:spcBef>
            </a:pPr>
            <a:r>
              <a:rPr lang="en-US" dirty="0"/>
              <a:t>Christian Education &amp; Formation</a:t>
            </a:r>
          </a:p>
          <a:p>
            <a:pPr>
              <a:lnSpc>
                <a:spcPct val="90000"/>
              </a:lnSpc>
              <a:spcBef>
                <a:spcPts val="600"/>
              </a:spcBef>
            </a:pPr>
            <a:r>
              <a:rPr lang="en-US" dirty="0"/>
              <a:t>Hospitality / Outreach</a:t>
            </a:r>
          </a:p>
          <a:p>
            <a:pPr>
              <a:lnSpc>
                <a:spcPct val="90000"/>
              </a:lnSpc>
              <a:spcBef>
                <a:spcPts val="600"/>
              </a:spcBef>
            </a:pPr>
            <a:r>
              <a:rPr lang="en-US" dirty="0"/>
              <a:t>Vestry / Lay Leadership / Lay Delegate</a:t>
            </a:r>
          </a:p>
          <a:p>
            <a:pPr>
              <a:lnSpc>
                <a:spcPct val="90000"/>
              </a:lnSpc>
              <a:spcBef>
                <a:spcPts val="600"/>
              </a:spcBef>
            </a:pPr>
            <a:r>
              <a:rPr lang="en-US" dirty="0"/>
              <a:t>Building &amp; Grounds</a:t>
            </a:r>
          </a:p>
          <a:p>
            <a:pPr>
              <a:lnSpc>
                <a:spcPct val="90000"/>
              </a:lnSpc>
              <a:spcBef>
                <a:spcPts val="600"/>
              </a:spcBef>
            </a:pPr>
            <a:r>
              <a:rPr lang="en-US" dirty="0"/>
              <a:t>Stewardship &amp; Finance</a:t>
            </a:r>
          </a:p>
          <a:p>
            <a:pPr>
              <a:lnSpc>
                <a:spcPct val="90000"/>
              </a:lnSpc>
              <a:spcBef>
                <a:spcPts val="600"/>
              </a:spcBef>
            </a:pPr>
            <a:r>
              <a:rPr lang="en-US" dirty="0"/>
              <a:t>Operations</a:t>
            </a:r>
          </a:p>
          <a:p>
            <a:pPr>
              <a:lnSpc>
                <a:spcPct val="90000"/>
              </a:lnSpc>
              <a:spcBef>
                <a:spcPts val="600"/>
              </a:spcBef>
            </a:pPr>
            <a:r>
              <a:rPr lang="en-US" dirty="0"/>
              <a:t>Whatever needs to be done . . . </a:t>
            </a:r>
          </a:p>
        </p:txBody>
      </p:sp>
      <p:sp>
        <p:nvSpPr>
          <p:cNvPr id="9" name="Slide Number Placeholder 8">
            <a:extLst>
              <a:ext uri="{FF2B5EF4-FFF2-40B4-BE49-F238E27FC236}">
                <a16:creationId xmlns:a16="http://schemas.microsoft.com/office/drawing/2014/main" id="{FC6C2E5D-89AA-4E96-A697-41288EFDD5BD}"/>
              </a:ext>
            </a:extLst>
          </p:cNvPr>
          <p:cNvSpPr>
            <a:spLocks noGrp="1"/>
          </p:cNvSpPr>
          <p:nvPr>
            <p:ph type="sldNum" sz="quarter" idx="12"/>
          </p:nvPr>
        </p:nvSpPr>
        <p:spPr/>
        <p:txBody>
          <a:bodyPr/>
          <a:lstStyle/>
          <a:p>
            <a:fld id="{F8E28480-1C08-4458-AD97-0283E6FFD09D}" type="slidenum">
              <a:rPr lang="en-US" smtClean="0"/>
              <a:t>8</a:t>
            </a:fld>
            <a:endParaRPr lang="en-US" dirty="0"/>
          </a:p>
        </p:txBody>
      </p:sp>
      <p:sp>
        <p:nvSpPr>
          <p:cNvPr id="10" name="TextBox 9">
            <a:extLst>
              <a:ext uri="{FF2B5EF4-FFF2-40B4-BE49-F238E27FC236}">
                <a16:creationId xmlns:a16="http://schemas.microsoft.com/office/drawing/2014/main" id="{AC0C3B7B-7616-40DF-8A21-082E008676C6}"/>
              </a:ext>
            </a:extLst>
          </p:cNvPr>
          <p:cNvSpPr txBox="1"/>
          <p:nvPr/>
        </p:nvSpPr>
        <p:spPr>
          <a:xfrm>
            <a:off x="895350" y="5897102"/>
            <a:ext cx="5715000" cy="261610"/>
          </a:xfrm>
          <a:prstGeom prst="rect">
            <a:avLst/>
          </a:prstGeom>
          <a:noFill/>
        </p:spPr>
        <p:txBody>
          <a:bodyPr wrap="square" rtlCol="0">
            <a:spAutoFit/>
          </a:bodyPr>
          <a:lstStyle/>
          <a:p>
            <a:r>
              <a:rPr lang="en-US" sz="1100" i="1" dirty="0"/>
              <a:t>* Source: The Episcopal Church Demographic Tool “Data Story Cloud”; data as of 2021</a:t>
            </a:r>
          </a:p>
        </p:txBody>
      </p:sp>
      <p:pic>
        <p:nvPicPr>
          <p:cNvPr id="11" name="Picture 10">
            <a:extLst>
              <a:ext uri="{FF2B5EF4-FFF2-40B4-BE49-F238E27FC236}">
                <a16:creationId xmlns:a16="http://schemas.microsoft.com/office/drawing/2014/main" id="{EDA58B46-456D-450F-9596-FE82BE801532}"/>
              </a:ext>
            </a:extLst>
          </p:cNvPr>
          <p:cNvPicPr>
            <a:picLocks noChangeAspect="1"/>
          </p:cNvPicPr>
          <p:nvPr/>
        </p:nvPicPr>
        <p:blipFill>
          <a:blip r:embed="rId2"/>
          <a:stretch>
            <a:fillRect/>
          </a:stretch>
        </p:blipFill>
        <p:spPr>
          <a:xfrm>
            <a:off x="10123514" y="853095"/>
            <a:ext cx="1154488" cy="1154488"/>
          </a:xfrm>
          <a:prstGeom prst="rect">
            <a:avLst/>
          </a:prstGeom>
        </p:spPr>
      </p:pic>
      <p:sp>
        <p:nvSpPr>
          <p:cNvPr id="12" name="TextBox 11">
            <a:extLst>
              <a:ext uri="{FF2B5EF4-FFF2-40B4-BE49-F238E27FC236}">
                <a16:creationId xmlns:a16="http://schemas.microsoft.com/office/drawing/2014/main" id="{C7C4A3DA-ED2A-400B-97A7-A2284B857F5C}"/>
              </a:ext>
            </a:extLst>
          </p:cNvPr>
          <p:cNvSpPr txBox="1"/>
          <p:nvPr/>
        </p:nvSpPr>
        <p:spPr>
          <a:xfrm>
            <a:off x="8397181" y="5874100"/>
            <a:ext cx="2492990" cy="261610"/>
          </a:xfrm>
          <a:prstGeom prst="rect">
            <a:avLst/>
          </a:prstGeom>
          <a:noFill/>
        </p:spPr>
        <p:txBody>
          <a:bodyPr wrap="none" rtlCol="0">
            <a:spAutoFit/>
          </a:bodyPr>
          <a:lstStyle/>
          <a:p>
            <a:r>
              <a:rPr lang="en-US" sz="1100" i="1" dirty="0"/>
              <a:t>Learn More: https://www.saint-timothys.org/</a:t>
            </a:r>
          </a:p>
        </p:txBody>
      </p:sp>
    </p:spTree>
    <p:extLst>
      <p:ext uri="{BB962C8B-B14F-4D97-AF65-F5344CB8AC3E}">
        <p14:creationId xmlns:p14="http://schemas.microsoft.com/office/powerpoint/2010/main" val="2901134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BC162-EF1F-4428-A0F3-4943DF2DB2A8}"/>
              </a:ext>
            </a:extLst>
          </p:cNvPr>
          <p:cNvSpPr>
            <a:spLocks noGrp="1"/>
          </p:cNvSpPr>
          <p:nvPr>
            <p:ph type="title"/>
          </p:nvPr>
        </p:nvSpPr>
        <p:spPr>
          <a:xfrm>
            <a:off x="-237261" y="815023"/>
            <a:ext cx="9588343" cy="615316"/>
          </a:xfrm>
        </p:spPr>
        <p:txBody>
          <a:bodyPr/>
          <a:lstStyle/>
          <a:p>
            <a:r>
              <a:rPr lang="en-US" cap="small" dirty="0"/>
              <a:t>St. Timothy’s Trends</a:t>
            </a:r>
          </a:p>
        </p:txBody>
      </p:sp>
      <p:sp>
        <p:nvSpPr>
          <p:cNvPr id="3" name="Footer Placeholder 2">
            <a:extLst>
              <a:ext uri="{FF2B5EF4-FFF2-40B4-BE49-F238E27FC236}">
                <a16:creationId xmlns:a16="http://schemas.microsoft.com/office/drawing/2014/main" id="{B478D59F-FFB3-4DC1-A395-FD8704B75A2C}"/>
              </a:ext>
            </a:extLst>
          </p:cNvPr>
          <p:cNvSpPr>
            <a:spLocks noGrp="1"/>
          </p:cNvSpPr>
          <p:nvPr>
            <p:ph type="ftr" sz="quarter" idx="11"/>
          </p:nvPr>
        </p:nvSpPr>
        <p:spPr/>
        <p:txBody>
          <a:bodyPr/>
          <a:lstStyle/>
          <a:p>
            <a:r>
              <a:rPr lang="en-US" dirty="0"/>
              <a:t>St. timothy’s church</a:t>
            </a:r>
          </a:p>
        </p:txBody>
      </p:sp>
      <p:sp>
        <p:nvSpPr>
          <p:cNvPr id="9" name="Slide Number Placeholder 8">
            <a:extLst>
              <a:ext uri="{FF2B5EF4-FFF2-40B4-BE49-F238E27FC236}">
                <a16:creationId xmlns:a16="http://schemas.microsoft.com/office/drawing/2014/main" id="{FC6C2E5D-89AA-4E96-A697-41288EFDD5BD}"/>
              </a:ext>
            </a:extLst>
          </p:cNvPr>
          <p:cNvSpPr>
            <a:spLocks noGrp="1"/>
          </p:cNvSpPr>
          <p:nvPr>
            <p:ph type="sldNum" sz="quarter" idx="12"/>
          </p:nvPr>
        </p:nvSpPr>
        <p:spPr/>
        <p:txBody>
          <a:bodyPr/>
          <a:lstStyle/>
          <a:p>
            <a:fld id="{F8E28480-1C08-4458-AD97-0283E6FFD09D}" type="slidenum">
              <a:rPr lang="en-US" smtClean="0"/>
              <a:t>9</a:t>
            </a:fld>
            <a:endParaRPr lang="en-US" dirty="0"/>
          </a:p>
        </p:txBody>
      </p:sp>
      <p:sp>
        <p:nvSpPr>
          <p:cNvPr id="21" name="Rectangle 20">
            <a:extLst>
              <a:ext uri="{FF2B5EF4-FFF2-40B4-BE49-F238E27FC236}">
                <a16:creationId xmlns:a16="http://schemas.microsoft.com/office/drawing/2014/main" id="{FD0BA72C-9156-4F05-BDEC-30BC0B2D55DC}"/>
              </a:ext>
            </a:extLst>
          </p:cNvPr>
          <p:cNvSpPr/>
          <p:nvPr/>
        </p:nvSpPr>
        <p:spPr>
          <a:xfrm>
            <a:off x="9019822" y="4820356"/>
            <a:ext cx="2223911" cy="111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i="1" dirty="0"/>
              <a:t>Source: The Episcopal Church Demographic Tool “Data Story Cloud”</a:t>
            </a:r>
          </a:p>
        </p:txBody>
      </p:sp>
      <p:sp>
        <p:nvSpPr>
          <p:cNvPr id="20" name="TextBox 19">
            <a:extLst>
              <a:ext uri="{FF2B5EF4-FFF2-40B4-BE49-F238E27FC236}">
                <a16:creationId xmlns:a16="http://schemas.microsoft.com/office/drawing/2014/main" id="{D9C37A78-6AAD-4118-9646-458CF6A457CE}"/>
              </a:ext>
            </a:extLst>
          </p:cNvPr>
          <p:cNvSpPr txBox="1"/>
          <p:nvPr/>
        </p:nvSpPr>
        <p:spPr>
          <a:xfrm>
            <a:off x="6505124" y="5738603"/>
            <a:ext cx="3925766" cy="261610"/>
          </a:xfrm>
          <a:prstGeom prst="rect">
            <a:avLst/>
          </a:prstGeom>
          <a:noFill/>
        </p:spPr>
        <p:txBody>
          <a:bodyPr wrap="square" rtlCol="0">
            <a:spAutoFit/>
          </a:bodyPr>
          <a:lstStyle/>
          <a:p>
            <a:pPr algn="ctr"/>
            <a:r>
              <a:rPr lang="en-US" sz="1100" i="1" dirty="0"/>
              <a:t>Source: The Episcopal Church Demographic Tool “Data Story Cloud”</a:t>
            </a:r>
          </a:p>
        </p:txBody>
      </p:sp>
      <p:pic>
        <p:nvPicPr>
          <p:cNvPr id="24" name="Picture 23">
            <a:extLst>
              <a:ext uri="{FF2B5EF4-FFF2-40B4-BE49-F238E27FC236}">
                <a16:creationId xmlns:a16="http://schemas.microsoft.com/office/drawing/2014/main" id="{0BE367BF-5DD2-4074-8D78-FD7F6B60F18A}"/>
              </a:ext>
            </a:extLst>
          </p:cNvPr>
          <p:cNvPicPr>
            <a:picLocks noChangeAspect="1"/>
          </p:cNvPicPr>
          <p:nvPr/>
        </p:nvPicPr>
        <p:blipFill>
          <a:blip r:embed="rId2"/>
          <a:stretch>
            <a:fillRect/>
          </a:stretch>
        </p:blipFill>
        <p:spPr>
          <a:xfrm>
            <a:off x="9961852" y="685198"/>
            <a:ext cx="1154488" cy="1154488"/>
          </a:xfrm>
          <a:prstGeom prst="rect">
            <a:avLst/>
          </a:prstGeom>
        </p:spPr>
      </p:pic>
      <p:pic>
        <p:nvPicPr>
          <p:cNvPr id="4" name="Picture 3">
            <a:extLst>
              <a:ext uri="{FF2B5EF4-FFF2-40B4-BE49-F238E27FC236}">
                <a16:creationId xmlns:a16="http://schemas.microsoft.com/office/drawing/2014/main" id="{C4FD3928-B0FF-D055-CB01-4C592CAFD486}"/>
              </a:ext>
            </a:extLst>
          </p:cNvPr>
          <p:cNvPicPr>
            <a:picLocks noChangeAspect="1"/>
          </p:cNvPicPr>
          <p:nvPr/>
        </p:nvPicPr>
        <p:blipFill>
          <a:blip r:embed="rId3"/>
          <a:stretch>
            <a:fillRect/>
          </a:stretch>
        </p:blipFill>
        <p:spPr>
          <a:xfrm>
            <a:off x="570512" y="1718809"/>
            <a:ext cx="5693265" cy="2412400"/>
          </a:xfrm>
          <a:prstGeom prst="rect">
            <a:avLst/>
          </a:prstGeom>
        </p:spPr>
      </p:pic>
      <p:pic>
        <p:nvPicPr>
          <p:cNvPr id="5" name="Picture 4">
            <a:extLst>
              <a:ext uri="{FF2B5EF4-FFF2-40B4-BE49-F238E27FC236}">
                <a16:creationId xmlns:a16="http://schemas.microsoft.com/office/drawing/2014/main" id="{4DA52B2E-6BFF-4A7B-ABDF-F7FB708ED22B}"/>
              </a:ext>
            </a:extLst>
          </p:cNvPr>
          <p:cNvPicPr>
            <a:picLocks noChangeAspect="1"/>
          </p:cNvPicPr>
          <p:nvPr/>
        </p:nvPicPr>
        <p:blipFill>
          <a:blip r:embed="rId4"/>
          <a:stretch>
            <a:fillRect/>
          </a:stretch>
        </p:blipFill>
        <p:spPr>
          <a:xfrm>
            <a:off x="6263777" y="1718809"/>
            <a:ext cx="5274815" cy="2412400"/>
          </a:xfrm>
          <a:prstGeom prst="rect">
            <a:avLst/>
          </a:prstGeom>
        </p:spPr>
      </p:pic>
      <p:pic>
        <p:nvPicPr>
          <p:cNvPr id="6" name="Picture 5">
            <a:extLst>
              <a:ext uri="{FF2B5EF4-FFF2-40B4-BE49-F238E27FC236}">
                <a16:creationId xmlns:a16="http://schemas.microsoft.com/office/drawing/2014/main" id="{1FA5CFBE-B707-B829-5A57-C1F1BB1A3B29}"/>
              </a:ext>
            </a:extLst>
          </p:cNvPr>
          <p:cNvPicPr>
            <a:picLocks noChangeAspect="1"/>
          </p:cNvPicPr>
          <p:nvPr/>
        </p:nvPicPr>
        <p:blipFill>
          <a:blip r:embed="rId5"/>
          <a:stretch>
            <a:fillRect/>
          </a:stretch>
        </p:blipFill>
        <p:spPr>
          <a:xfrm>
            <a:off x="653407" y="4131209"/>
            <a:ext cx="4649429" cy="2041021"/>
          </a:xfrm>
          <a:prstGeom prst="rect">
            <a:avLst/>
          </a:prstGeom>
        </p:spPr>
      </p:pic>
    </p:spTree>
    <p:extLst>
      <p:ext uri="{BB962C8B-B14F-4D97-AF65-F5344CB8AC3E}">
        <p14:creationId xmlns:p14="http://schemas.microsoft.com/office/powerpoint/2010/main" val="2667573391"/>
      </p:ext>
    </p:extLst>
  </p:cSld>
  <p:clrMapOvr>
    <a:masterClrMapping/>
  </p:clrMapOvr>
</p:sld>
</file>

<file path=ppt/theme/theme1.xml><?xml version="1.0" encoding="utf-8"?>
<a:theme xmlns:a="http://schemas.openxmlformats.org/drawingml/2006/main" name="ClassicFrameVTI">
  <a:themeElements>
    <a:clrScheme name="Custom 22">
      <a:dk1>
        <a:sysClr val="windowText" lastClr="000000"/>
      </a:dk1>
      <a:lt1>
        <a:sysClr val="window" lastClr="FFFFFF"/>
      </a:lt1>
      <a:dk2>
        <a:srgbClr val="293737"/>
      </a:dk2>
      <a:lt2>
        <a:srgbClr val="EEF2F0"/>
      </a:lt2>
      <a:accent1>
        <a:srgbClr val="749090"/>
      </a:accent1>
      <a:accent2>
        <a:srgbClr val="A5A5A5"/>
      </a:accent2>
      <a:accent3>
        <a:srgbClr val="91A39B"/>
      </a:accent3>
      <a:accent4>
        <a:srgbClr val="A9A698"/>
      </a:accent4>
      <a:accent5>
        <a:srgbClr val="A2A79A"/>
      </a:accent5>
      <a:accent6>
        <a:srgbClr val="897F65"/>
      </a:accent6>
      <a:hlink>
        <a:srgbClr val="92872F"/>
      </a:hlink>
      <a:folHlink>
        <a:srgbClr val="AB73A9"/>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 Frame_Win32_LW_SL_v4" id="{66350BB4-053A-4187-9D4E-23A2C0603A88}" vid="{E45D63AB-3B63-492D-ACC7-7815E78CAC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1FE383-FFC9-4E8F-AF11-1EACEDE7E2AB}">
  <ds:schemaRefs>
    <ds:schemaRef ds:uri="http://schemas.microsoft.com/office/2006/metadata/properties"/>
    <ds:schemaRef ds:uri="230e9df3-be65-4c73-a93b-d1236ebd677e"/>
    <ds:schemaRef ds:uri="http://schemas.microsoft.com/sharepoint/v3"/>
    <ds:schemaRef ds:uri="http://purl.org/dc/elements/1.1/"/>
    <ds:schemaRef ds:uri="http://www.w3.org/XML/1998/namespace"/>
    <ds:schemaRef ds:uri="71af3243-3dd4-4a8d-8c0d-dd76da1f02a5"/>
    <ds:schemaRef ds:uri="http://schemas.microsoft.com/office/2006/documentManagement/types"/>
    <ds:schemaRef ds:uri="16c05727-aa75-4e4a-9b5f-8a80a1165891"/>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E7132AF9-3F4B-4CF7-B0A1-5A88F3E95F5D}">
  <ds:schemaRefs>
    <ds:schemaRef ds:uri="http://schemas.microsoft.com/sharepoint/v3/contenttype/forms"/>
  </ds:schemaRefs>
</ds:datastoreItem>
</file>

<file path=customXml/itemProps3.xml><?xml version="1.0" encoding="utf-8"?>
<ds:datastoreItem xmlns:ds="http://schemas.openxmlformats.org/officeDocument/2006/customXml" ds:itemID="{CCF64E11-8065-459A-925E-8BCBA6259F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Classic frame design</Template>
  <TotalTime>11518</TotalTime>
  <Words>1705</Words>
  <Application>Microsoft Office PowerPoint</Application>
  <PresentationFormat>Widescreen</PresentationFormat>
  <Paragraphs>286</Paragraphs>
  <Slides>29</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Gill Sans MT</vt:lpstr>
      <vt:lpstr>Goudy Old Style</vt:lpstr>
      <vt:lpstr>Wingdings</vt:lpstr>
      <vt:lpstr>ClassicFrameVTI</vt:lpstr>
      <vt:lpstr>St. Timothy’s Anglican Community</vt:lpstr>
      <vt:lpstr>Overview</vt:lpstr>
      <vt:lpstr>Ministry of the Laity</vt:lpstr>
      <vt:lpstr>AGENDA</vt:lpstr>
      <vt:lpstr>THE BIG PICTURE</vt:lpstr>
      <vt:lpstr>Anglicanism</vt:lpstr>
      <vt:lpstr>St. Timothy’s Episcopal Church</vt:lpstr>
      <vt:lpstr>St. Timothy’s Episcopal Church</vt:lpstr>
      <vt:lpstr>St. Timothy’s Trends</vt:lpstr>
      <vt:lpstr>St. Timothy’s Community</vt:lpstr>
      <vt:lpstr>North Fairfax Region</vt:lpstr>
      <vt:lpstr>North Fairfax Region</vt:lpstr>
      <vt:lpstr>North Fairfax Region</vt:lpstr>
      <vt:lpstr>North Fairfax Region</vt:lpstr>
      <vt:lpstr>The Episcopal Diocese of Virginia</vt:lpstr>
      <vt:lpstr>Diocese of Virginia</vt:lpstr>
      <vt:lpstr>The Episcopal Diocese of Virginia</vt:lpstr>
      <vt:lpstr>Diocese of Virginia</vt:lpstr>
      <vt:lpstr>Province III</vt:lpstr>
      <vt:lpstr>Province III</vt:lpstr>
      <vt:lpstr>Province III</vt:lpstr>
      <vt:lpstr>The Episcopal Church</vt:lpstr>
      <vt:lpstr>The Episcopal Church</vt:lpstr>
      <vt:lpstr>The Episcopal Church</vt:lpstr>
      <vt:lpstr>The Anglican Communion</vt:lpstr>
      <vt:lpstr>The Anglican Communion</vt:lpstr>
      <vt:lpstr>The Anglican Communion</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Diane Miller</dc:creator>
  <cp:lastModifiedBy>Charles Cowherd</cp:lastModifiedBy>
  <cp:revision>35</cp:revision>
  <cp:lastPrinted>2021-09-16T15:40:18Z</cp:lastPrinted>
  <dcterms:created xsi:type="dcterms:W3CDTF">2021-09-05T21:37:37Z</dcterms:created>
  <dcterms:modified xsi:type="dcterms:W3CDTF">2023-03-08T15:23:13Z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